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8" r:id="rId3"/>
    <p:sldId id="260" r:id="rId4"/>
    <p:sldId id="259" r:id="rId5"/>
    <p:sldId id="261" r:id="rId6"/>
    <p:sldId id="262" r:id="rId7"/>
    <p:sldId id="257"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353" autoAdjust="0"/>
  </p:normalViewPr>
  <p:slideViewPr>
    <p:cSldViewPr snapToGrid="0">
      <p:cViewPr varScale="1">
        <p:scale>
          <a:sx n="75" d="100"/>
          <a:sy n="75" d="100"/>
        </p:scale>
        <p:origin x="5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B96774-B15D-40E8-85EF-FC885CE0B2EE}" type="datetimeFigureOut">
              <a:rPr lang="en-US" smtClean="0"/>
              <a:t>9/5/2021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9DC62-759C-4DC3-84E0-E3951C5E4E24}" type="slidenum">
              <a:rPr lang="en-US" smtClean="0"/>
              <a:t>‹#›</a:t>
            </a:fld>
            <a:endParaRPr lang="en-US"/>
          </a:p>
        </p:txBody>
      </p:sp>
    </p:spTree>
    <p:extLst>
      <p:ext uri="{BB962C8B-B14F-4D97-AF65-F5344CB8AC3E}">
        <p14:creationId xmlns:p14="http://schemas.microsoft.com/office/powerpoint/2010/main" val="406338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9DC62-759C-4DC3-84E0-E3951C5E4E24}" type="slidenum">
              <a:rPr lang="en-US" smtClean="0"/>
              <a:t>2</a:t>
            </a:fld>
            <a:endParaRPr lang="en-US"/>
          </a:p>
        </p:txBody>
      </p:sp>
    </p:spTree>
    <p:extLst>
      <p:ext uri="{BB962C8B-B14F-4D97-AF65-F5344CB8AC3E}">
        <p14:creationId xmlns:p14="http://schemas.microsoft.com/office/powerpoint/2010/main" val="21398113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by dividing our data into training and testing variable and chose mean squared error to check how close our testing model is to the training variable. </a:t>
            </a:r>
          </a:p>
          <a:p>
            <a:r>
              <a:rPr lang="en-US" dirty="0"/>
              <a:t>At first our model was underfit so we had to implement new hidden layers, and we chose a higher epochs because our dataset is relatively small. </a:t>
            </a:r>
          </a:p>
        </p:txBody>
      </p:sp>
      <p:sp>
        <p:nvSpPr>
          <p:cNvPr id="4" name="Slide Number Placeholder 3"/>
          <p:cNvSpPr>
            <a:spLocks noGrp="1"/>
          </p:cNvSpPr>
          <p:nvPr>
            <p:ph type="sldNum" sz="quarter" idx="5"/>
          </p:nvPr>
        </p:nvSpPr>
        <p:spPr/>
        <p:txBody>
          <a:bodyPr/>
          <a:lstStyle/>
          <a:p>
            <a:fld id="{8AE9DC62-759C-4DC3-84E0-E3951C5E4E24}" type="slidenum">
              <a:rPr lang="en-US" smtClean="0"/>
              <a:t>11</a:t>
            </a:fld>
            <a:endParaRPr lang="en-US"/>
          </a:p>
        </p:txBody>
      </p:sp>
    </p:spTree>
    <p:extLst>
      <p:ext uri="{BB962C8B-B14F-4D97-AF65-F5344CB8AC3E}">
        <p14:creationId xmlns:p14="http://schemas.microsoft.com/office/powerpoint/2010/main" val="183459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training our model we </a:t>
            </a:r>
            <a:r>
              <a:rPr lang="en-US" dirty="0" err="1"/>
              <a:t>founf</a:t>
            </a:r>
            <a:r>
              <a:rPr lang="en-US" dirty="0"/>
              <a:t> that the mean squared error was decreasing gradually.. In fact, </a:t>
            </a:r>
          </a:p>
        </p:txBody>
      </p:sp>
      <p:sp>
        <p:nvSpPr>
          <p:cNvPr id="4" name="Slide Number Placeholder 3"/>
          <p:cNvSpPr>
            <a:spLocks noGrp="1"/>
          </p:cNvSpPr>
          <p:nvPr>
            <p:ph type="sldNum" sz="quarter" idx="5"/>
          </p:nvPr>
        </p:nvSpPr>
        <p:spPr/>
        <p:txBody>
          <a:bodyPr/>
          <a:lstStyle/>
          <a:p>
            <a:fld id="{8AE9DC62-759C-4DC3-84E0-E3951C5E4E24}" type="slidenum">
              <a:rPr lang="en-US" smtClean="0"/>
              <a:t>12</a:t>
            </a:fld>
            <a:endParaRPr lang="en-US"/>
          </a:p>
        </p:txBody>
      </p:sp>
    </p:spTree>
    <p:extLst>
      <p:ext uri="{BB962C8B-B14F-4D97-AF65-F5344CB8AC3E}">
        <p14:creationId xmlns:p14="http://schemas.microsoft.com/office/powerpoint/2010/main" val="3907389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we used </a:t>
            </a:r>
            <a:r>
              <a:rPr lang="en-US" dirty="0" err="1"/>
              <a:t>model.predict</a:t>
            </a:r>
            <a:r>
              <a:rPr lang="en-US" dirty="0"/>
              <a:t> to check our model. In comparison with our dataset we found that the model has a marge of error maximum 15%.. In the future this marge will get smaller when adding more data</a:t>
            </a:r>
          </a:p>
        </p:txBody>
      </p:sp>
      <p:sp>
        <p:nvSpPr>
          <p:cNvPr id="4" name="Slide Number Placeholder 3"/>
          <p:cNvSpPr>
            <a:spLocks noGrp="1"/>
          </p:cNvSpPr>
          <p:nvPr>
            <p:ph type="sldNum" sz="quarter" idx="5"/>
          </p:nvPr>
        </p:nvSpPr>
        <p:spPr/>
        <p:txBody>
          <a:bodyPr/>
          <a:lstStyle/>
          <a:p>
            <a:fld id="{8AE9DC62-759C-4DC3-84E0-E3951C5E4E24}" type="slidenum">
              <a:rPr lang="en-US" smtClean="0"/>
              <a:t>13</a:t>
            </a:fld>
            <a:endParaRPr lang="en-US"/>
          </a:p>
        </p:txBody>
      </p:sp>
    </p:spTree>
    <p:extLst>
      <p:ext uri="{BB962C8B-B14F-4D97-AF65-F5344CB8AC3E}">
        <p14:creationId xmlns:p14="http://schemas.microsoft.com/office/powerpoint/2010/main" val="261777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Lebanese teenagers are interested in 2 main things, food and fast cars (here comes the name of our team fat and furious). They tend to edit and upgrade their cars to get a better speed and performance</a:t>
            </a:r>
          </a:p>
        </p:txBody>
      </p:sp>
      <p:sp>
        <p:nvSpPr>
          <p:cNvPr id="4" name="Slide Number Placeholder 3"/>
          <p:cNvSpPr>
            <a:spLocks noGrp="1"/>
          </p:cNvSpPr>
          <p:nvPr>
            <p:ph type="sldNum" sz="quarter" idx="5"/>
          </p:nvPr>
        </p:nvSpPr>
        <p:spPr/>
        <p:txBody>
          <a:bodyPr/>
          <a:lstStyle/>
          <a:p>
            <a:fld id="{8AE9DC62-759C-4DC3-84E0-E3951C5E4E24}" type="slidenum">
              <a:rPr lang="en-US" smtClean="0"/>
              <a:t>3</a:t>
            </a:fld>
            <a:endParaRPr lang="en-US"/>
          </a:p>
        </p:txBody>
      </p:sp>
    </p:spTree>
    <p:extLst>
      <p:ext uri="{BB962C8B-B14F-4D97-AF65-F5344CB8AC3E}">
        <p14:creationId xmlns:p14="http://schemas.microsoft.com/office/powerpoint/2010/main" val="4088792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know the new performance of their car they need to take it to a professional garage and use a car dynamometer to know the new horsepower of their car. This process is really expensive. The dynamometer cost around 35 000$, the test cost is between 400-700$</a:t>
            </a:r>
          </a:p>
        </p:txBody>
      </p:sp>
      <p:sp>
        <p:nvSpPr>
          <p:cNvPr id="4" name="Slide Number Placeholder 3"/>
          <p:cNvSpPr>
            <a:spLocks noGrp="1"/>
          </p:cNvSpPr>
          <p:nvPr>
            <p:ph type="sldNum" sz="quarter" idx="5"/>
          </p:nvPr>
        </p:nvSpPr>
        <p:spPr/>
        <p:txBody>
          <a:bodyPr/>
          <a:lstStyle/>
          <a:p>
            <a:fld id="{8AE9DC62-759C-4DC3-84E0-E3951C5E4E24}" type="slidenum">
              <a:rPr lang="en-US" smtClean="0"/>
              <a:t>4</a:t>
            </a:fld>
            <a:endParaRPr lang="en-US"/>
          </a:p>
        </p:txBody>
      </p:sp>
    </p:spTree>
    <p:extLst>
      <p:ext uri="{BB962C8B-B14F-4D97-AF65-F5344CB8AC3E}">
        <p14:creationId xmlns:p14="http://schemas.microsoft.com/office/powerpoint/2010/main" val="1010544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solution is in finding a analytic way to find the new performance of the new car. So calculating and finding car's parameters that may affect its performance manifested in its horsepower. Parameters such as cylinders, wheelbase and aspiration. </a:t>
            </a:r>
          </a:p>
        </p:txBody>
      </p:sp>
      <p:sp>
        <p:nvSpPr>
          <p:cNvPr id="4" name="Slide Number Placeholder 3"/>
          <p:cNvSpPr>
            <a:spLocks noGrp="1"/>
          </p:cNvSpPr>
          <p:nvPr>
            <p:ph type="sldNum" sz="quarter" idx="5"/>
          </p:nvPr>
        </p:nvSpPr>
        <p:spPr/>
        <p:txBody>
          <a:bodyPr/>
          <a:lstStyle/>
          <a:p>
            <a:fld id="{8AE9DC62-759C-4DC3-84E0-E3951C5E4E24}" type="slidenum">
              <a:rPr lang="en-US" smtClean="0"/>
              <a:t>5</a:t>
            </a:fld>
            <a:endParaRPr lang="en-US"/>
          </a:p>
        </p:txBody>
      </p:sp>
    </p:spTree>
    <p:extLst>
      <p:ext uri="{BB962C8B-B14F-4D97-AF65-F5344CB8AC3E}">
        <p14:creationId xmlns:p14="http://schemas.microsoft.com/office/powerpoint/2010/main" val="266222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neuro network system that processes the car's features parameters to calculate and determine its horsepower. Therefore any edit on the car therefore on those parameters will force a change in the horsepower</a:t>
            </a:r>
          </a:p>
        </p:txBody>
      </p:sp>
      <p:sp>
        <p:nvSpPr>
          <p:cNvPr id="4" name="Slide Number Placeholder 3"/>
          <p:cNvSpPr>
            <a:spLocks noGrp="1"/>
          </p:cNvSpPr>
          <p:nvPr>
            <p:ph type="sldNum" sz="quarter" idx="5"/>
          </p:nvPr>
        </p:nvSpPr>
        <p:spPr/>
        <p:txBody>
          <a:bodyPr/>
          <a:lstStyle/>
          <a:p>
            <a:fld id="{8AE9DC62-759C-4DC3-84E0-E3951C5E4E24}" type="slidenum">
              <a:rPr lang="en-US" smtClean="0"/>
              <a:t>6</a:t>
            </a:fld>
            <a:endParaRPr lang="en-US"/>
          </a:p>
        </p:txBody>
      </p:sp>
    </p:spTree>
    <p:extLst>
      <p:ext uri="{BB962C8B-B14F-4D97-AF65-F5344CB8AC3E}">
        <p14:creationId xmlns:p14="http://schemas.microsoft.com/office/powerpoint/2010/main" val="2777687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AE9DC62-759C-4DC3-84E0-E3951C5E4E24}" type="slidenum">
              <a:rPr lang="en-US" smtClean="0"/>
              <a:t>7</a:t>
            </a:fld>
            <a:endParaRPr lang="en-US"/>
          </a:p>
        </p:txBody>
      </p:sp>
    </p:spTree>
    <p:extLst>
      <p:ext uri="{BB962C8B-B14F-4D97-AF65-F5344CB8AC3E}">
        <p14:creationId xmlns:p14="http://schemas.microsoft.com/office/powerpoint/2010/main" val="2182750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dataset of size 205 model was originally formed of 25 columns </a:t>
            </a:r>
          </a:p>
        </p:txBody>
      </p:sp>
      <p:sp>
        <p:nvSpPr>
          <p:cNvPr id="4" name="Slide Number Placeholder 3"/>
          <p:cNvSpPr>
            <a:spLocks noGrp="1"/>
          </p:cNvSpPr>
          <p:nvPr>
            <p:ph type="sldNum" sz="quarter" idx="5"/>
          </p:nvPr>
        </p:nvSpPr>
        <p:spPr/>
        <p:txBody>
          <a:bodyPr/>
          <a:lstStyle/>
          <a:p>
            <a:fld id="{8AE9DC62-759C-4DC3-84E0-E3951C5E4E24}" type="slidenum">
              <a:rPr lang="en-US" smtClean="0"/>
              <a:t>8</a:t>
            </a:fld>
            <a:endParaRPr lang="en-US"/>
          </a:p>
        </p:txBody>
      </p:sp>
    </p:spTree>
    <p:extLst>
      <p:ext uri="{BB962C8B-B14F-4D97-AF65-F5344CB8AC3E}">
        <p14:creationId xmlns:p14="http://schemas.microsoft.com/office/powerpoint/2010/main" val="3154145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started by cleaning our dataset by dropping </a:t>
            </a:r>
            <a:r>
              <a:rPr lang="en-US" dirty="0" err="1"/>
              <a:t>unuseful</a:t>
            </a:r>
            <a:r>
              <a:rPr lang="en-US" dirty="0"/>
              <a:t> columns.</a:t>
            </a:r>
          </a:p>
        </p:txBody>
      </p:sp>
      <p:sp>
        <p:nvSpPr>
          <p:cNvPr id="4" name="Slide Number Placeholder 3"/>
          <p:cNvSpPr>
            <a:spLocks noGrp="1"/>
          </p:cNvSpPr>
          <p:nvPr>
            <p:ph type="sldNum" sz="quarter" idx="5"/>
          </p:nvPr>
        </p:nvSpPr>
        <p:spPr/>
        <p:txBody>
          <a:bodyPr/>
          <a:lstStyle/>
          <a:p>
            <a:fld id="{8AE9DC62-759C-4DC3-84E0-E3951C5E4E24}" type="slidenum">
              <a:rPr lang="en-US" smtClean="0"/>
              <a:t>9</a:t>
            </a:fld>
            <a:endParaRPr lang="en-US"/>
          </a:p>
        </p:txBody>
      </p:sp>
    </p:spTree>
    <p:extLst>
      <p:ext uri="{BB962C8B-B14F-4D97-AF65-F5344CB8AC3E}">
        <p14:creationId xmlns:p14="http://schemas.microsoft.com/office/powerpoint/2010/main" val="27991999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t>
            </a:r>
            <a:r>
              <a:rPr lang="en-US" dirty="0" err="1"/>
              <a:t>relized</a:t>
            </a:r>
            <a:r>
              <a:rPr lang="en-US" dirty="0"/>
              <a:t> that each parameter has a different type therefore we implemented replacers and one-hot </a:t>
            </a:r>
            <a:r>
              <a:rPr lang="en-US" dirty="0" err="1"/>
              <a:t>incoders</a:t>
            </a:r>
            <a:r>
              <a:rPr lang="en-US" dirty="0"/>
              <a:t> to change our data</a:t>
            </a:r>
          </a:p>
        </p:txBody>
      </p:sp>
      <p:sp>
        <p:nvSpPr>
          <p:cNvPr id="4" name="Slide Number Placeholder 3"/>
          <p:cNvSpPr>
            <a:spLocks noGrp="1"/>
          </p:cNvSpPr>
          <p:nvPr>
            <p:ph type="sldNum" sz="quarter" idx="5"/>
          </p:nvPr>
        </p:nvSpPr>
        <p:spPr/>
        <p:txBody>
          <a:bodyPr/>
          <a:lstStyle/>
          <a:p>
            <a:fld id="{8AE9DC62-759C-4DC3-84E0-E3951C5E4E24}" type="slidenum">
              <a:rPr lang="en-US" smtClean="0"/>
              <a:t>10</a:t>
            </a:fld>
            <a:endParaRPr lang="en-US"/>
          </a:p>
        </p:txBody>
      </p:sp>
    </p:spTree>
    <p:extLst>
      <p:ext uri="{BB962C8B-B14F-4D97-AF65-F5344CB8AC3E}">
        <p14:creationId xmlns:p14="http://schemas.microsoft.com/office/powerpoint/2010/main" val="75794997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9F6D57-9079-4315-AA6C-1A88B4FA486A}"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D00CA623-3B7C-447A-92FA-A069340384FA}" type="slidenum">
              <a:rPr lang="en-US" smtClean="0"/>
              <a:t>‹#›</a:t>
            </a:fld>
            <a:endParaRPr lang="en-US"/>
          </a:p>
        </p:txBody>
      </p:sp>
    </p:spTree>
    <p:extLst>
      <p:ext uri="{BB962C8B-B14F-4D97-AF65-F5344CB8AC3E}">
        <p14:creationId xmlns:p14="http://schemas.microsoft.com/office/powerpoint/2010/main" val="1837332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D57-9079-4315-AA6C-1A88B4FA486A}"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342508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D57-9079-4315-AA6C-1A88B4FA486A}"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3497611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9F6D57-9079-4315-AA6C-1A88B4FA486A}" type="datetimeFigureOut">
              <a:rPr lang="en-US" smtClean="0"/>
              <a:t>9/5/2021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1895847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5C9F6D57-9079-4315-AA6C-1A88B4FA486A}" type="datetimeFigureOut">
              <a:rPr lang="en-US" smtClean="0"/>
              <a:t>9/5/2021</a:t>
            </a:fld>
            <a:endParaRPr lang="en-U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00CA623-3B7C-447A-92FA-A069340384FA}" type="slidenum">
              <a:rPr lang="en-US" smtClean="0"/>
              <a:t>‹#›</a:t>
            </a:fld>
            <a:endParaRPr lang="en-US"/>
          </a:p>
        </p:txBody>
      </p:sp>
    </p:spTree>
    <p:extLst>
      <p:ext uri="{BB962C8B-B14F-4D97-AF65-F5344CB8AC3E}">
        <p14:creationId xmlns:p14="http://schemas.microsoft.com/office/powerpoint/2010/main" val="294031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9F6D57-9079-4315-AA6C-1A88B4FA486A}"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3717055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9F6D57-9079-4315-AA6C-1A88B4FA486A}" type="datetimeFigureOut">
              <a:rPr lang="en-US" smtClean="0"/>
              <a:t>9/5/2021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1579596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9F6D57-9079-4315-AA6C-1A88B4FA486A}" type="datetimeFigureOut">
              <a:rPr lang="en-US" smtClean="0"/>
              <a:t>9/5/2021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19482523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9F6D57-9079-4315-AA6C-1A88B4FA486A}" type="datetimeFigureOut">
              <a:rPr lang="en-US" smtClean="0"/>
              <a:t>9/5/2021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30281943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C9F6D57-9079-4315-AA6C-1A88B4FA486A}" type="datetimeFigureOut">
              <a:rPr lang="en-US" smtClean="0"/>
              <a:t>9/5/2021</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16557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5C9F6D57-9079-4315-AA6C-1A88B4FA486A}" type="datetimeFigureOut">
              <a:rPr lang="en-US" smtClean="0"/>
              <a:t>9/5/2021</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D00CA623-3B7C-447A-92FA-A069340384FA}" type="slidenum">
              <a:rPr lang="en-US" smtClean="0"/>
              <a:t>‹#›</a:t>
            </a:fld>
            <a:endParaRPr lang="en-US"/>
          </a:p>
        </p:txBody>
      </p:sp>
    </p:spTree>
    <p:extLst>
      <p:ext uri="{BB962C8B-B14F-4D97-AF65-F5344CB8AC3E}">
        <p14:creationId xmlns:p14="http://schemas.microsoft.com/office/powerpoint/2010/main" val="3563288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5C9F6D57-9079-4315-AA6C-1A88B4FA486A}" type="datetimeFigureOut">
              <a:rPr lang="en-US" smtClean="0"/>
              <a:t>9/5/2021</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D00CA623-3B7C-447A-92FA-A069340384FA}" type="slidenum">
              <a:rPr lang="en-US" smtClean="0"/>
              <a:t>‹#›</a:t>
            </a:fld>
            <a:endParaRPr lang="en-US"/>
          </a:p>
        </p:txBody>
      </p:sp>
    </p:spTree>
    <p:extLst>
      <p:ext uri="{BB962C8B-B14F-4D97-AF65-F5344CB8AC3E}">
        <p14:creationId xmlns:p14="http://schemas.microsoft.com/office/powerpoint/2010/main" val="1789753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hyperlink" Target="https://theendisnigh.gamepedia.com/The_En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3.png"/><Relationship Id="rId10" Type="http://schemas.openxmlformats.org/officeDocument/2006/relationships/image" Target="../media/image11.jpeg"/><Relationship Id="rId4" Type="http://schemas.openxmlformats.org/officeDocument/2006/relationships/image" Target="../media/image6.jpg"/><Relationship Id="rId9" Type="http://schemas.openxmlformats.org/officeDocument/2006/relationships/image" Target="../media/image10.emf"/></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5.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7E7FB-CE04-4E59-AE9C-E25CBCC204D1}"/>
              </a:ext>
            </a:extLst>
          </p:cNvPr>
          <p:cNvSpPr>
            <a:spLocks noGrp="1"/>
          </p:cNvSpPr>
          <p:nvPr>
            <p:ph type="ctrTitle"/>
          </p:nvPr>
        </p:nvSpPr>
        <p:spPr/>
        <p:txBody>
          <a:bodyPr/>
          <a:lstStyle/>
          <a:p>
            <a:r>
              <a:rPr lang="en-US" sz="8000" dirty="0"/>
              <a:t>Know your car</a:t>
            </a:r>
          </a:p>
        </p:txBody>
      </p:sp>
    </p:spTree>
    <p:extLst>
      <p:ext uri="{BB962C8B-B14F-4D97-AF65-F5344CB8AC3E}">
        <p14:creationId xmlns:p14="http://schemas.microsoft.com/office/powerpoint/2010/main" val="1770355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269B8-5CED-454B-835B-FEDB7B1B5D33}"/>
              </a:ext>
            </a:extLst>
          </p:cNvPr>
          <p:cNvSpPr>
            <a:spLocks noGrp="1"/>
          </p:cNvSpPr>
          <p:nvPr>
            <p:ph type="title"/>
          </p:nvPr>
        </p:nvSpPr>
        <p:spPr>
          <a:xfrm>
            <a:off x="0" y="0"/>
            <a:ext cx="10058400" cy="1609344"/>
          </a:xfrm>
        </p:spPr>
        <p:txBody>
          <a:bodyPr/>
          <a:lstStyle/>
          <a:p>
            <a:r>
              <a:rPr lang="en-US" dirty="0"/>
              <a:t>3-Changing data types.</a:t>
            </a:r>
          </a:p>
        </p:txBody>
      </p:sp>
      <p:pic>
        <p:nvPicPr>
          <p:cNvPr id="4" name="Picture 3">
            <a:extLst>
              <a:ext uri="{FF2B5EF4-FFF2-40B4-BE49-F238E27FC236}">
                <a16:creationId xmlns:a16="http://schemas.microsoft.com/office/drawing/2014/main" id="{2B0086E5-C050-4FF5-A97C-DB589EE7D22C}"/>
              </a:ext>
            </a:extLst>
          </p:cNvPr>
          <p:cNvPicPr>
            <a:picLocks noChangeAspect="1"/>
          </p:cNvPicPr>
          <p:nvPr/>
        </p:nvPicPr>
        <p:blipFill>
          <a:blip r:embed="rId3"/>
          <a:stretch>
            <a:fillRect/>
          </a:stretch>
        </p:blipFill>
        <p:spPr>
          <a:xfrm>
            <a:off x="0" y="1411876"/>
            <a:ext cx="12192000" cy="3180807"/>
          </a:xfrm>
          <a:prstGeom prst="rect">
            <a:avLst/>
          </a:prstGeom>
          <a:ln>
            <a:noFill/>
          </a:ln>
          <a:effectLst>
            <a:softEdge rad="112500"/>
          </a:effectLst>
        </p:spPr>
      </p:pic>
      <p:pic>
        <p:nvPicPr>
          <p:cNvPr id="6" name="Picture 5">
            <a:extLst>
              <a:ext uri="{FF2B5EF4-FFF2-40B4-BE49-F238E27FC236}">
                <a16:creationId xmlns:a16="http://schemas.microsoft.com/office/drawing/2014/main" id="{650983A0-7462-4A30-BDC5-CE74F7C8D917}"/>
              </a:ext>
            </a:extLst>
          </p:cNvPr>
          <p:cNvPicPr>
            <a:picLocks noChangeAspect="1"/>
          </p:cNvPicPr>
          <p:nvPr/>
        </p:nvPicPr>
        <p:blipFill>
          <a:blip r:embed="rId4"/>
          <a:stretch>
            <a:fillRect/>
          </a:stretch>
        </p:blipFill>
        <p:spPr>
          <a:xfrm>
            <a:off x="0" y="1609344"/>
            <a:ext cx="12192000" cy="4425728"/>
          </a:xfrm>
          <a:prstGeom prst="rect">
            <a:avLst/>
          </a:prstGeom>
          <a:ln>
            <a:noFill/>
          </a:ln>
          <a:effectLst>
            <a:softEdge rad="112500"/>
          </a:effectLst>
        </p:spPr>
      </p:pic>
      <p:pic>
        <p:nvPicPr>
          <p:cNvPr id="8" name="Picture 7">
            <a:extLst>
              <a:ext uri="{FF2B5EF4-FFF2-40B4-BE49-F238E27FC236}">
                <a16:creationId xmlns:a16="http://schemas.microsoft.com/office/drawing/2014/main" id="{BFC03A4A-CE9B-49C5-B57C-9172084F2CF7}"/>
              </a:ext>
            </a:extLst>
          </p:cNvPr>
          <p:cNvPicPr>
            <a:picLocks noChangeAspect="1"/>
          </p:cNvPicPr>
          <p:nvPr/>
        </p:nvPicPr>
        <p:blipFill>
          <a:blip r:embed="rId5"/>
          <a:stretch>
            <a:fillRect/>
          </a:stretch>
        </p:blipFill>
        <p:spPr>
          <a:xfrm>
            <a:off x="0" y="1519757"/>
            <a:ext cx="12192000" cy="3209797"/>
          </a:xfrm>
          <a:prstGeom prst="rect">
            <a:avLst/>
          </a:prstGeom>
          <a:ln>
            <a:noFill/>
          </a:ln>
          <a:effectLst>
            <a:softEdge rad="112500"/>
          </a:effectLst>
        </p:spPr>
      </p:pic>
    </p:spTree>
    <p:extLst>
      <p:ext uri="{BB962C8B-B14F-4D97-AF65-F5344CB8AC3E}">
        <p14:creationId xmlns:p14="http://schemas.microsoft.com/office/powerpoint/2010/main" val="324773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4"/>
                                        </p:tgtEl>
                                        <p:attrNameLst>
                                          <p:attrName>ppt_x</p:attrName>
                                        </p:attrNameLst>
                                      </p:cBhvr>
                                      <p:tavLst>
                                        <p:tav tm="0">
                                          <p:val>
                                            <p:strVal val="ppt_x"/>
                                          </p:val>
                                        </p:tav>
                                        <p:tav tm="100000">
                                          <p:val>
                                            <p:strVal val="ppt_x"/>
                                          </p:val>
                                        </p:tav>
                                      </p:tavLst>
                                    </p:anim>
                                    <p:anim calcmode="lin" valueType="num">
                                      <p:cBhvr additive="base">
                                        <p:cTn id="12" dur="500"/>
                                        <p:tgtEl>
                                          <p:spTgt spid="4"/>
                                        </p:tgtEl>
                                        <p:attrNameLst>
                                          <p:attrName>ppt_y</p:attrName>
                                        </p:attrNameLst>
                                      </p:cBhvr>
                                      <p:tavLst>
                                        <p:tav tm="0">
                                          <p:val>
                                            <p:strVal val="ppt_y"/>
                                          </p:val>
                                        </p:tav>
                                        <p:tav tm="100000">
                                          <p:val>
                                            <p:strVal val="1+ppt_h/2"/>
                                          </p:val>
                                        </p:tav>
                                      </p:tavLst>
                                    </p:anim>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6"/>
                                        </p:tgtEl>
                                        <p:attrNameLst>
                                          <p:attrName>ppt_x</p:attrName>
                                        </p:attrNameLst>
                                      </p:cBhvr>
                                      <p:tavLst>
                                        <p:tav tm="0">
                                          <p:val>
                                            <p:strVal val="ppt_x"/>
                                          </p:val>
                                        </p:tav>
                                        <p:tav tm="100000">
                                          <p:val>
                                            <p:strVal val="ppt_x"/>
                                          </p:val>
                                        </p:tav>
                                      </p:tavLst>
                                    </p:anim>
                                    <p:anim calcmode="lin" valueType="num">
                                      <p:cBhvr additive="base">
                                        <p:cTn id="21" dur="500"/>
                                        <p:tgtEl>
                                          <p:spTgt spid="6"/>
                                        </p:tgtEl>
                                        <p:attrNameLst>
                                          <p:attrName>ppt_y</p:attrName>
                                        </p:attrNameLst>
                                      </p:cBhvr>
                                      <p:tavLst>
                                        <p:tav tm="0">
                                          <p:val>
                                            <p:strVal val="ppt_y"/>
                                          </p:val>
                                        </p:tav>
                                        <p:tav tm="100000">
                                          <p:val>
                                            <p:strVal val="1+ppt_h/2"/>
                                          </p:val>
                                        </p:tav>
                                      </p:tavLst>
                                    </p:anim>
                                    <p:set>
                                      <p:cBhvr>
                                        <p:cTn id="22" dur="1" fill="hold">
                                          <p:stCondLst>
                                            <p:cond delay="499"/>
                                          </p:stCondLst>
                                        </p:cTn>
                                        <p:tgtEl>
                                          <p:spTgt spid="6"/>
                                        </p:tgtEl>
                                        <p:attrNameLst>
                                          <p:attrName>style.visibility</p:attrName>
                                        </p:attrNameLst>
                                      </p:cBhvr>
                                      <p:to>
                                        <p:strVal val="hidden"/>
                                      </p:to>
                                    </p:se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FCB1-D932-482C-814C-A489651E4F41}"/>
              </a:ext>
            </a:extLst>
          </p:cNvPr>
          <p:cNvSpPr>
            <a:spLocks noGrp="1"/>
          </p:cNvSpPr>
          <p:nvPr>
            <p:ph type="title"/>
          </p:nvPr>
        </p:nvSpPr>
        <p:spPr>
          <a:xfrm>
            <a:off x="0" y="0"/>
            <a:ext cx="10058400" cy="1609344"/>
          </a:xfrm>
        </p:spPr>
        <p:txBody>
          <a:bodyPr/>
          <a:lstStyle/>
          <a:p>
            <a:r>
              <a:rPr lang="en-US" dirty="0"/>
              <a:t>4-Model training</a:t>
            </a:r>
          </a:p>
        </p:txBody>
      </p:sp>
      <p:pic>
        <p:nvPicPr>
          <p:cNvPr id="6" name="Picture 5">
            <a:extLst>
              <a:ext uri="{FF2B5EF4-FFF2-40B4-BE49-F238E27FC236}">
                <a16:creationId xmlns:a16="http://schemas.microsoft.com/office/drawing/2014/main" id="{5349356E-098C-4F05-9B07-EB3C92907E19}"/>
              </a:ext>
            </a:extLst>
          </p:cNvPr>
          <p:cNvPicPr>
            <a:picLocks noChangeAspect="1"/>
          </p:cNvPicPr>
          <p:nvPr/>
        </p:nvPicPr>
        <p:blipFill>
          <a:blip r:embed="rId3"/>
          <a:stretch>
            <a:fillRect/>
          </a:stretch>
        </p:blipFill>
        <p:spPr>
          <a:xfrm>
            <a:off x="0" y="2553116"/>
            <a:ext cx="12192000" cy="3072568"/>
          </a:xfrm>
          <a:prstGeom prst="rect">
            <a:avLst/>
          </a:prstGeom>
          <a:ln>
            <a:noFill/>
          </a:ln>
          <a:effectLst>
            <a:softEdge rad="112500"/>
          </a:effectLst>
        </p:spPr>
      </p:pic>
    </p:spTree>
    <p:extLst>
      <p:ext uri="{BB962C8B-B14F-4D97-AF65-F5344CB8AC3E}">
        <p14:creationId xmlns:p14="http://schemas.microsoft.com/office/powerpoint/2010/main" val="2866529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5CE1-9A6B-4344-AF50-BFBE04F16B6B}"/>
              </a:ext>
            </a:extLst>
          </p:cNvPr>
          <p:cNvSpPr>
            <a:spLocks noGrp="1"/>
          </p:cNvSpPr>
          <p:nvPr>
            <p:ph type="title"/>
          </p:nvPr>
        </p:nvSpPr>
        <p:spPr>
          <a:xfrm>
            <a:off x="0" y="0"/>
            <a:ext cx="10058400" cy="1609344"/>
          </a:xfrm>
        </p:spPr>
        <p:txBody>
          <a:bodyPr/>
          <a:lstStyle/>
          <a:p>
            <a:r>
              <a:rPr lang="en-US" dirty="0"/>
              <a:t>5-Model Summary</a:t>
            </a:r>
          </a:p>
        </p:txBody>
      </p:sp>
      <p:pic>
        <p:nvPicPr>
          <p:cNvPr id="4" name="Picture 3">
            <a:extLst>
              <a:ext uri="{FF2B5EF4-FFF2-40B4-BE49-F238E27FC236}">
                <a16:creationId xmlns:a16="http://schemas.microsoft.com/office/drawing/2014/main" id="{7D28129F-3FB9-4D2D-A54E-8A92549AE120}"/>
              </a:ext>
            </a:extLst>
          </p:cNvPr>
          <p:cNvPicPr>
            <a:picLocks noChangeAspect="1"/>
          </p:cNvPicPr>
          <p:nvPr/>
        </p:nvPicPr>
        <p:blipFill>
          <a:blip r:embed="rId3"/>
          <a:stretch>
            <a:fillRect/>
          </a:stretch>
        </p:blipFill>
        <p:spPr>
          <a:xfrm>
            <a:off x="1316569" y="1253044"/>
            <a:ext cx="8558951" cy="4928288"/>
          </a:xfrm>
          <a:prstGeom prst="rect">
            <a:avLst/>
          </a:prstGeom>
          <a:ln>
            <a:noFill/>
          </a:ln>
          <a:effectLst>
            <a:softEdge rad="112500"/>
          </a:effectLst>
        </p:spPr>
      </p:pic>
      <p:pic>
        <p:nvPicPr>
          <p:cNvPr id="6" name="Picture 5">
            <a:extLst>
              <a:ext uri="{FF2B5EF4-FFF2-40B4-BE49-F238E27FC236}">
                <a16:creationId xmlns:a16="http://schemas.microsoft.com/office/drawing/2014/main" id="{2E3BD90B-8917-4491-800F-D610925D39D7}"/>
              </a:ext>
            </a:extLst>
          </p:cNvPr>
          <p:cNvPicPr>
            <a:picLocks noChangeAspect="1"/>
          </p:cNvPicPr>
          <p:nvPr/>
        </p:nvPicPr>
        <p:blipFill>
          <a:blip r:embed="rId4"/>
          <a:stretch>
            <a:fillRect/>
          </a:stretch>
        </p:blipFill>
        <p:spPr>
          <a:xfrm>
            <a:off x="1202256" y="1823840"/>
            <a:ext cx="8787576" cy="4227678"/>
          </a:xfrm>
          <a:prstGeom prst="rect">
            <a:avLst/>
          </a:prstGeom>
          <a:ln>
            <a:noFill/>
          </a:ln>
          <a:effectLst>
            <a:softEdge rad="112500"/>
          </a:effectLst>
        </p:spPr>
      </p:pic>
      <p:sp>
        <p:nvSpPr>
          <p:cNvPr id="7" name="Arrow: Down 6">
            <a:extLst>
              <a:ext uri="{FF2B5EF4-FFF2-40B4-BE49-F238E27FC236}">
                <a16:creationId xmlns:a16="http://schemas.microsoft.com/office/drawing/2014/main" id="{CEFF2CA7-C8A2-4C86-904E-78763457C27D}"/>
              </a:ext>
            </a:extLst>
          </p:cNvPr>
          <p:cNvSpPr/>
          <p:nvPr/>
        </p:nvSpPr>
        <p:spPr>
          <a:xfrm>
            <a:off x="10198088" y="4967343"/>
            <a:ext cx="362384" cy="703974"/>
          </a:xfrm>
          <a:prstGeom prst="downArrow">
            <a:avLst>
              <a:gd name="adj1" fmla="val 668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B3695DDA-925F-4021-A6F4-42CA9FA9E322}"/>
              </a:ext>
            </a:extLst>
          </p:cNvPr>
          <p:cNvSpPr/>
          <p:nvPr/>
        </p:nvSpPr>
        <p:spPr>
          <a:xfrm>
            <a:off x="10198088" y="2908015"/>
            <a:ext cx="362384" cy="703974"/>
          </a:xfrm>
          <a:prstGeom prst="downArrow">
            <a:avLst>
              <a:gd name="adj1" fmla="val 668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8E4510C7-023B-46C3-BF13-34FEC4874429}"/>
              </a:ext>
            </a:extLst>
          </p:cNvPr>
          <p:cNvSpPr/>
          <p:nvPr/>
        </p:nvSpPr>
        <p:spPr>
          <a:xfrm>
            <a:off x="10198088" y="3937679"/>
            <a:ext cx="362384" cy="703974"/>
          </a:xfrm>
          <a:prstGeom prst="downArrow">
            <a:avLst>
              <a:gd name="adj1" fmla="val 668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60FDA27D-C18C-4895-ABC0-C7E28E81290E}"/>
              </a:ext>
            </a:extLst>
          </p:cNvPr>
          <p:cNvSpPr/>
          <p:nvPr/>
        </p:nvSpPr>
        <p:spPr>
          <a:xfrm>
            <a:off x="10202320" y="1953654"/>
            <a:ext cx="362384" cy="703974"/>
          </a:xfrm>
          <a:prstGeom prst="downArrow">
            <a:avLst>
              <a:gd name="adj1" fmla="val 66822"/>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24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xit" presetSubtype="0" fill="hold" nodeType="clickEffect">
                                  <p:stCondLst>
                                    <p:cond delay="0"/>
                                  </p:stCondLst>
                                  <p:childTnLst>
                                    <p:animEffect transition="out" filter="fade">
                                      <p:cBhvr>
                                        <p:cTn id="11" dur="600"/>
                                        <p:tgtEl>
                                          <p:spTgt spid="4"/>
                                        </p:tgtEl>
                                      </p:cBhvr>
                                    </p:animEffect>
                                    <p:anim calcmode="lin" valueType="num">
                                      <p:cBhvr>
                                        <p:cTn id="12" dur="600"/>
                                        <p:tgtEl>
                                          <p:spTgt spid="4"/>
                                        </p:tgtEl>
                                        <p:attrNameLst>
                                          <p:attrName>ppt_x</p:attrName>
                                        </p:attrNameLst>
                                      </p:cBhvr>
                                      <p:tavLst>
                                        <p:tav tm="0">
                                          <p:val>
                                            <p:strVal val="ppt_x"/>
                                          </p:val>
                                        </p:tav>
                                        <p:tav tm="100000">
                                          <p:val>
                                            <p:strVal val="ppt_x"/>
                                          </p:val>
                                        </p:tav>
                                      </p:tavLst>
                                    </p:anim>
                                    <p:anim calcmode="lin" valueType="num">
                                      <p:cBhvr>
                                        <p:cTn id="13" dur="600"/>
                                        <p:tgtEl>
                                          <p:spTgt spid="4"/>
                                        </p:tgtEl>
                                        <p:attrNameLst>
                                          <p:attrName>ppt_y</p:attrName>
                                        </p:attrNameLst>
                                      </p:cBhvr>
                                      <p:tavLst>
                                        <p:tav tm="0">
                                          <p:val>
                                            <p:strVal val="ppt_y"/>
                                          </p:val>
                                        </p:tav>
                                        <p:tav tm="100000">
                                          <p:val>
                                            <p:strVal val="ppt_y+.1"/>
                                          </p:val>
                                        </p:tav>
                                      </p:tavLst>
                                    </p:anim>
                                    <p:set>
                                      <p:cBhvr>
                                        <p:cTn id="14" dur="1" fill="hold">
                                          <p:stCondLst>
                                            <p:cond delay="599"/>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2000"/>
                                        <p:tgtEl>
                                          <p:spTgt spid="8"/>
                                        </p:tgtEl>
                                      </p:cBhvr>
                                    </p:animEffect>
                                    <p:anim calcmode="lin" valueType="num">
                                      <p:cBhvr>
                                        <p:cTn id="20" dur="2000" fill="hold"/>
                                        <p:tgtEl>
                                          <p:spTgt spid="8"/>
                                        </p:tgtEl>
                                        <p:attrNameLst>
                                          <p:attrName>ppt_w</p:attrName>
                                        </p:attrNameLst>
                                      </p:cBhvr>
                                      <p:tavLst>
                                        <p:tav tm="0" fmla="#ppt_w*sin(2.5*pi*$)">
                                          <p:val>
                                            <p:fltVal val="0"/>
                                          </p:val>
                                        </p:tav>
                                        <p:tav tm="100000">
                                          <p:val>
                                            <p:fltVal val="1"/>
                                          </p:val>
                                        </p:tav>
                                      </p:tavLst>
                                    </p:anim>
                                    <p:anim calcmode="lin" valueType="num">
                                      <p:cBhvr>
                                        <p:cTn id="21" dur="2000" fill="hold"/>
                                        <p:tgtEl>
                                          <p:spTgt spid="8"/>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2000"/>
                                        <p:tgtEl>
                                          <p:spTgt spid="9"/>
                                        </p:tgtEl>
                                      </p:cBhvr>
                                    </p:animEffect>
                                    <p:anim calcmode="lin" valueType="num">
                                      <p:cBhvr>
                                        <p:cTn id="25" dur="2000" fill="hold"/>
                                        <p:tgtEl>
                                          <p:spTgt spid="9"/>
                                        </p:tgtEl>
                                        <p:attrNameLst>
                                          <p:attrName>ppt_w</p:attrName>
                                        </p:attrNameLst>
                                      </p:cBhvr>
                                      <p:tavLst>
                                        <p:tav tm="0" fmla="#ppt_w*sin(2.5*pi*$)">
                                          <p:val>
                                            <p:fltVal val="0"/>
                                          </p:val>
                                        </p:tav>
                                        <p:tav tm="100000">
                                          <p:val>
                                            <p:fltVal val="1"/>
                                          </p:val>
                                        </p:tav>
                                      </p:tavLst>
                                    </p:anim>
                                    <p:anim calcmode="lin" valueType="num">
                                      <p:cBhvr>
                                        <p:cTn id="26" dur="2000" fill="hold"/>
                                        <p:tgtEl>
                                          <p:spTgt spid="9"/>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000"/>
                                        <p:tgtEl>
                                          <p:spTgt spid="7"/>
                                        </p:tgtEl>
                                      </p:cBhvr>
                                    </p:animEffect>
                                    <p:anim calcmode="lin" valueType="num">
                                      <p:cBhvr>
                                        <p:cTn id="30" dur="2000" fill="hold"/>
                                        <p:tgtEl>
                                          <p:spTgt spid="7"/>
                                        </p:tgtEl>
                                        <p:attrNameLst>
                                          <p:attrName>ppt_w</p:attrName>
                                        </p:attrNameLst>
                                      </p:cBhvr>
                                      <p:tavLst>
                                        <p:tav tm="0" fmla="#ppt_w*sin(2.5*pi*$)">
                                          <p:val>
                                            <p:fltVal val="0"/>
                                          </p:val>
                                        </p:tav>
                                        <p:tav tm="100000">
                                          <p:val>
                                            <p:fltVal val="1"/>
                                          </p:val>
                                        </p:tav>
                                      </p:tavLst>
                                    </p:anim>
                                    <p:anim calcmode="lin" valueType="num">
                                      <p:cBhvr>
                                        <p:cTn id="31" dur="2000" fill="hold"/>
                                        <p:tgtEl>
                                          <p:spTgt spid="7"/>
                                        </p:tgtEl>
                                        <p:attrNameLst>
                                          <p:attrName>ppt_h</p:attrName>
                                        </p:attrNameLst>
                                      </p:cBhvr>
                                      <p:tavLst>
                                        <p:tav tm="0">
                                          <p:val>
                                            <p:strVal val="#ppt_h"/>
                                          </p:val>
                                        </p:tav>
                                        <p:tav tm="100000">
                                          <p:val>
                                            <p:strVal val="#ppt_h"/>
                                          </p:val>
                                        </p:tav>
                                      </p:tavLst>
                                    </p:anim>
                                  </p:childTnLst>
                                </p:cTn>
                              </p:par>
                              <p:par>
                                <p:cTn id="32" presetID="45"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000"/>
                                        <p:tgtEl>
                                          <p:spTgt spid="10"/>
                                        </p:tgtEl>
                                      </p:cBhvr>
                                    </p:animEffect>
                                    <p:anim calcmode="lin" valueType="num">
                                      <p:cBhvr>
                                        <p:cTn id="35" dur="2000" fill="hold"/>
                                        <p:tgtEl>
                                          <p:spTgt spid="10"/>
                                        </p:tgtEl>
                                        <p:attrNameLst>
                                          <p:attrName>ppt_w</p:attrName>
                                        </p:attrNameLst>
                                      </p:cBhvr>
                                      <p:tavLst>
                                        <p:tav tm="0" fmla="#ppt_w*sin(2.5*pi*$)">
                                          <p:val>
                                            <p:fltVal val="0"/>
                                          </p:val>
                                        </p:tav>
                                        <p:tav tm="100000">
                                          <p:val>
                                            <p:fltVal val="1"/>
                                          </p:val>
                                        </p:tav>
                                      </p:tavLst>
                                    </p:anim>
                                    <p:anim calcmode="lin" valueType="num">
                                      <p:cBhvr>
                                        <p:cTn id="36" dur="2000" fill="hold"/>
                                        <p:tgtEl>
                                          <p:spTgt spid="10"/>
                                        </p:tgtEl>
                                        <p:attrNameLst>
                                          <p:attrName>ppt_h</p:attrName>
                                        </p:attrNameLst>
                                      </p:cBhvr>
                                      <p:tavLst>
                                        <p:tav tm="0">
                                          <p:val>
                                            <p:strVal val="#ppt_h"/>
                                          </p:val>
                                        </p:tav>
                                        <p:tav tm="100000">
                                          <p:val>
                                            <p:strVal val="#ppt_h"/>
                                          </p:val>
                                        </p:tav>
                                      </p:tavLst>
                                    </p:anim>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2" presetClass="exit" presetSubtype="4" fill="hold" nodeType="withEffect">
                                  <p:stCondLst>
                                    <p:cond delay="0"/>
                                  </p:stCondLst>
                                  <p:childTnLst>
                                    <p:anim calcmode="lin" valueType="num">
                                      <p:cBhvr additive="base">
                                        <p:cTn id="41" dur="500"/>
                                        <p:tgtEl>
                                          <p:spTgt spid="6"/>
                                        </p:tgtEl>
                                        <p:attrNameLst>
                                          <p:attrName>ppt_x</p:attrName>
                                        </p:attrNameLst>
                                      </p:cBhvr>
                                      <p:tavLst>
                                        <p:tav tm="0">
                                          <p:val>
                                            <p:strVal val="ppt_x"/>
                                          </p:val>
                                        </p:tav>
                                        <p:tav tm="100000">
                                          <p:val>
                                            <p:strVal val="ppt_x"/>
                                          </p:val>
                                        </p:tav>
                                      </p:tavLst>
                                    </p:anim>
                                    <p:anim calcmode="lin" valueType="num">
                                      <p:cBhvr additive="base">
                                        <p:cTn id="42" dur="500"/>
                                        <p:tgtEl>
                                          <p:spTgt spid="6"/>
                                        </p:tgtEl>
                                        <p:attrNameLst>
                                          <p:attrName>ppt_y</p:attrName>
                                        </p:attrNameLst>
                                      </p:cBhvr>
                                      <p:tavLst>
                                        <p:tav tm="0">
                                          <p:val>
                                            <p:strVal val="ppt_y"/>
                                          </p:val>
                                        </p:tav>
                                        <p:tav tm="100000">
                                          <p:val>
                                            <p:strVal val="1+ppt_h/2"/>
                                          </p:val>
                                        </p:tav>
                                      </p:tavLst>
                                    </p:anim>
                                    <p:set>
                                      <p:cBhvr>
                                        <p:cTn id="43"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F5CE1-9A6B-4344-AF50-BFBE04F16B6B}"/>
              </a:ext>
            </a:extLst>
          </p:cNvPr>
          <p:cNvSpPr>
            <a:spLocks noGrp="1"/>
          </p:cNvSpPr>
          <p:nvPr>
            <p:ph type="title"/>
          </p:nvPr>
        </p:nvSpPr>
        <p:spPr>
          <a:xfrm>
            <a:off x="0" y="0"/>
            <a:ext cx="10058400" cy="1609344"/>
          </a:xfrm>
        </p:spPr>
        <p:txBody>
          <a:bodyPr/>
          <a:lstStyle/>
          <a:p>
            <a:r>
              <a:rPr lang="en-US" dirty="0"/>
              <a:t>6-Making prediction.</a:t>
            </a:r>
          </a:p>
        </p:txBody>
      </p:sp>
      <p:pic>
        <p:nvPicPr>
          <p:cNvPr id="14" name="Picture 13">
            <a:extLst>
              <a:ext uri="{FF2B5EF4-FFF2-40B4-BE49-F238E27FC236}">
                <a16:creationId xmlns:a16="http://schemas.microsoft.com/office/drawing/2014/main" id="{FAF96EDE-CF60-4BBB-B39A-769E52F93DE8}"/>
              </a:ext>
            </a:extLst>
          </p:cNvPr>
          <p:cNvPicPr>
            <a:picLocks noChangeAspect="1"/>
          </p:cNvPicPr>
          <p:nvPr/>
        </p:nvPicPr>
        <p:blipFill>
          <a:blip r:embed="rId3"/>
          <a:stretch>
            <a:fillRect/>
          </a:stretch>
        </p:blipFill>
        <p:spPr>
          <a:xfrm>
            <a:off x="177800" y="1426464"/>
            <a:ext cx="11836400" cy="5142712"/>
          </a:xfrm>
          <a:prstGeom prst="rect">
            <a:avLst/>
          </a:prstGeom>
          <a:ln>
            <a:noFill/>
          </a:ln>
          <a:effectLst>
            <a:softEdge rad="112500"/>
          </a:effectLst>
        </p:spPr>
      </p:pic>
    </p:spTree>
    <p:extLst>
      <p:ext uri="{BB962C8B-B14F-4D97-AF65-F5344CB8AC3E}">
        <p14:creationId xmlns:p14="http://schemas.microsoft.com/office/powerpoint/2010/main" val="225144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y Questions No Background, HD Png Download , Transparent Png Image -  PNGitem">
            <a:extLst>
              <a:ext uri="{FF2B5EF4-FFF2-40B4-BE49-F238E27FC236}">
                <a16:creationId xmlns:a16="http://schemas.microsoft.com/office/drawing/2014/main" id="{ACCC5D76-41AD-4757-8A3F-9152D548D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64240" y="5726310"/>
            <a:ext cx="1127760" cy="11316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C3CDA71-57FC-4ADA-970B-80DE56E1B2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335477" y="1708997"/>
            <a:ext cx="9521045" cy="3440005"/>
          </a:xfrm>
          <a:prstGeom prst="rect">
            <a:avLst/>
          </a:prstGeom>
        </p:spPr>
      </p:pic>
      <p:sp>
        <p:nvSpPr>
          <p:cNvPr id="6" name="Rectangle 5">
            <a:extLst>
              <a:ext uri="{FF2B5EF4-FFF2-40B4-BE49-F238E27FC236}">
                <a16:creationId xmlns:a16="http://schemas.microsoft.com/office/drawing/2014/main" id="{249B5D90-84AD-496E-8F66-193C803FF1E9}"/>
              </a:ext>
            </a:extLst>
          </p:cNvPr>
          <p:cNvSpPr/>
          <p:nvPr/>
        </p:nvSpPr>
        <p:spPr>
          <a:xfrm>
            <a:off x="5363263" y="5784323"/>
            <a:ext cx="6264857" cy="1015663"/>
          </a:xfrm>
          <a:prstGeom prst="rect">
            <a:avLst/>
          </a:prstGeom>
          <a:noFill/>
        </p:spPr>
        <p:txBody>
          <a:bodyPr wrap="none" lIns="91440" tIns="45720" rIns="91440" bIns="45720">
            <a:spAutoFit/>
          </a:bodyPr>
          <a:lstStyle/>
          <a:p>
            <a:pPr algn="ctr"/>
            <a:r>
              <a:rPr lang="en-US" sz="6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Any Questions </a:t>
            </a:r>
          </a:p>
        </p:txBody>
      </p:sp>
    </p:spTree>
    <p:extLst>
      <p:ext uri="{BB962C8B-B14F-4D97-AF65-F5344CB8AC3E}">
        <p14:creationId xmlns:p14="http://schemas.microsoft.com/office/powerpoint/2010/main" val="188381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F9953-9F92-43BA-AB86-5C75D8B0FE9C}"/>
              </a:ext>
            </a:extLst>
          </p:cNvPr>
          <p:cNvPicPr>
            <a:picLocks noChangeAspect="1"/>
          </p:cNvPicPr>
          <p:nvPr/>
        </p:nvPicPr>
        <p:blipFill>
          <a:blip r:embed="rId3"/>
          <a:stretch>
            <a:fillRect/>
          </a:stretch>
        </p:blipFill>
        <p:spPr>
          <a:xfrm>
            <a:off x="-76962" y="-935664"/>
            <a:ext cx="3162940" cy="5625740"/>
          </a:xfrm>
          <a:prstGeom prst="rect">
            <a:avLst/>
          </a:prstGeom>
        </p:spPr>
      </p:pic>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effectLst>
                  <a:glow rad="228600">
                    <a:schemeClr val="accent1">
                      <a:satMod val="175000"/>
                      <a:alpha val="40000"/>
                    </a:schemeClr>
                  </a:glow>
                </a:effectLst>
              </a:rPr>
              <a:t>Team</a:t>
            </a:r>
            <a:r>
              <a:rPr lang="en-US" sz="3600" dirty="0"/>
              <a:t> </a:t>
            </a:r>
            <a:br>
              <a:rPr lang="en-US" sz="3600" dirty="0"/>
            </a:br>
            <a:r>
              <a:rPr lang="en-US" sz="3600" dirty="0"/>
              <a:t>Problem</a:t>
            </a:r>
            <a:br>
              <a:rPr lang="en-US" sz="3600" dirty="0"/>
            </a:br>
            <a:r>
              <a:rPr lang="en-US" sz="3600" dirty="0"/>
              <a:t>Solution </a:t>
            </a:r>
            <a:br>
              <a:rPr lang="en-US" sz="3600" dirty="0"/>
            </a:br>
            <a:r>
              <a:rPr lang="en-US" sz="3600" dirty="0"/>
              <a:t>Ai integration </a:t>
            </a:r>
            <a:br>
              <a:rPr lang="en-US" sz="3600" dirty="0"/>
            </a:br>
            <a:r>
              <a:rPr lang="en-US" sz="3600" dirty="0"/>
              <a:t>Demo</a:t>
            </a:r>
          </a:p>
        </p:txBody>
      </p:sp>
      <p:pic>
        <p:nvPicPr>
          <p:cNvPr id="9" name="Content Placeholder 8">
            <a:extLst>
              <a:ext uri="{FF2B5EF4-FFF2-40B4-BE49-F238E27FC236}">
                <a16:creationId xmlns:a16="http://schemas.microsoft.com/office/drawing/2014/main" id="{1DD626D4-05DC-4AA8-8BB7-F8D3F60845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96801" y="266758"/>
            <a:ext cx="2214730" cy="2951642"/>
          </a:xfrm>
          <a:prstGeom prst="rect">
            <a:avLst/>
          </a:prstGeom>
          <a:ln>
            <a:noFill/>
          </a:ln>
          <a:effectLst>
            <a:softEdge rad="112500"/>
          </a:effectLst>
        </p:spPr>
      </p:pic>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4098" name="Picture 2" descr="Deal With It Glasses PNG, Deal With It Glasses Transparent Background -  FreeIconsPNG">
            <a:extLst>
              <a:ext uri="{FF2B5EF4-FFF2-40B4-BE49-F238E27FC236}">
                <a16:creationId xmlns:a16="http://schemas.microsoft.com/office/drawing/2014/main" id="{8582CE7B-DDF3-4640-857A-33A13A049A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2080" y="788251"/>
            <a:ext cx="879401" cy="70352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774F7A1-7219-4C0E-99B8-9942CDE39666}"/>
              </a:ext>
            </a:extLst>
          </p:cNvPr>
          <p:cNvPicPr>
            <a:picLocks noChangeAspect="1"/>
          </p:cNvPicPr>
          <p:nvPr/>
        </p:nvPicPr>
        <p:blipFill>
          <a:blip r:embed="rId7"/>
          <a:stretch>
            <a:fillRect/>
          </a:stretch>
        </p:blipFill>
        <p:spPr>
          <a:xfrm>
            <a:off x="0" y="3959463"/>
            <a:ext cx="2945219" cy="2455720"/>
          </a:xfrm>
          <a:prstGeom prst="rect">
            <a:avLst/>
          </a:prstGeom>
          <a:ln>
            <a:noFill/>
          </a:ln>
          <a:effectLst>
            <a:softEdge rad="112500"/>
          </a:effectLst>
        </p:spPr>
      </p:pic>
      <p:pic>
        <p:nvPicPr>
          <p:cNvPr id="12" name="Picture 2" descr="Deal With It Glasses PNG, Deal With It Glasses Transparent Background -  FreeIconsPNG">
            <a:extLst>
              <a:ext uri="{FF2B5EF4-FFF2-40B4-BE49-F238E27FC236}">
                <a16:creationId xmlns:a16="http://schemas.microsoft.com/office/drawing/2014/main" id="{ED175228-D65D-488B-AB33-7618235245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583549">
            <a:off x="1639834" y="4403633"/>
            <a:ext cx="526946" cy="4215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2C8F318-BCE7-4B25-83A2-4F4456A58E73}"/>
              </a:ext>
            </a:extLst>
          </p:cNvPr>
          <p:cNvPicPr>
            <a:picLocks noChangeAspect="1"/>
          </p:cNvPicPr>
          <p:nvPr/>
        </p:nvPicPr>
        <p:blipFill>
          <a:blip r:embed="rId8"/>
          <a:stretch>
            <a:fillRect/>
          </a:stretch>
        </p:blipFill>
        <p:spPr>
          <a:xfrm>
            <a:off x="5591773" y="2539336"/>
            <a:ext cx="1468670" cy="10088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a:extLst>
              <a:ext uri="{FF2B5EF4-FFF2-40B4-BE49-F238E27FC236}">
                <a16:creationId xmlns:a16="http://schemas.microsoft.com/office/drawing/2014/main" id="{AF4C8DCD-2DA0-4597-936C-328B5AEA320F}"/>
              </a:ext>
            </a:extLst>
          </p:cNvPr>
          <p:cNvPicPr>
            <a:picLocks noChangeAspect="1"/>
          </p:cNvPicPr>
          <p:nvPr/>
        </p:nvPicPr>
        <p:blipFill>
          <a:blip r:embed="rId9"/>
          <a:stretch>
            <a:fillRect/>
          </a:stretch>
        </p:blipFill>
        <p:spPr>
          <a:xfrm>
            <a:off x="1451343" y="5730949"/>
            <a:ext cx="1530844" cy="1060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a:extLst>
              <a:ext uri="{FF2B5EF4-FFF2-40B4-BE49-F238E27FC236}">
                <a16:creationId xmlns:a16="http://schemas.microsoft.com/office/drawing/2014/main" id="{E0E990A2-FA0D-4552-A5DE-9BFF720688C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93119" y="3955026"/>
            <a:ext cx="2756942" cy="2751836"/>
          </a:xfrm>
          <a:prstGeom prst="rect">
            <a:avLst/>
          </a:prstGeom>
          <a:ln>
            <a:noFill/>
          </a:ln>
          <a:effectLst>
            <a:softEdge rad="112500"/>
          </a:effectLst>
        </p:spPr>
      </p:pic>
      <p:pic>
        <p:nvPicPr>
          <p:cNvPr id="26" name="Picture 25">
            <a:extLst>
              <a:ext uri="{FF2B5EF4-FFF2-40B4-BE49-F238E27FC236}">
                <a16:creationId xmlns:a16="http://schemas.microsoft.com/office/drawing/2014/main" id="{2DB0ED89-5798-442D-83ED-B4E637890076}"/>
              </a:ext>
            </a:extLst>
          </p:cNvPr>
          <p:cNvPicPr>
            <a:picLocks noChangeAspect="1"/>
          </p:cNvPicPr>
          <p:nvPr/>
        </p:nvPicPr>
        <p:blipFill>
          <a:blip r:embed="rId11"/>
          <a:stretch>
            <a:fillRect/>
          </a:stretch>
        </p:blipFill>
        <p:spPr>
          <a:xfrm>
            <a:off x="5898644" y="5730949"/>
            <a:ext cx="1534397" cy="10607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7" name="Picture 26">
            <a:extLst>
              <a:ext uri="{FF2B5EF4-FFF2-40B4-BE49-F238E27FC236}">
                <a16:creationId xmlns:a16="http://schemas.microsoft.com/office/drawing/2014/main" id="{D7682463-218A-4A6E-B1AB-5E144FE0448D}"/>
              </a:ext>
            </a:extLst>
          </p:cNvPr>
          <p:cNvPicPr>
            <a:picLocks noChangeAspect="1"/>
          </p:cNvPicPr>
          <p:nvPr/>
        </p:nvPicPr>
        <p:blipFill>
          <a:blip r:embed="rId12"/>
          <a:stretch>
            <a:fillRect/>
          </a:stretch>
        </p:blipFill>
        <p:spPr>
          <a:xfrm>
            <a:off x="5277095" y="4196661"/>
            <a:ext cx="629355" cy="506980"/>
          </a:xfrm>
          <a:prstGeom prst="rect">
            <a:avLst/>
          </a:prstGeom>
        </p:spPr>
      </p:pic>
    </p:spTree>
    <p:extLst>
      <p:ext uri="{BB962C8B-B14F-4D97-AF65-F5344CB8AC3E}">
        <p14:creationId xmlns:p14="http://schemas.microsoft.com/office/powerpoint/2010/main" val="3069961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1000"/>
                                        <p:tgtEl>
                                          <p:spTgt spid="22"/>
                                        </p:tgtEl>
                                      </p:cBhvr>
                                    </p:animEffect>
                                    <p:anim calcmode="lin" valueType="num">
                                      <p:cBhvr>
                                        <p:cTn id="15" dur="1000" fill="hold"/>
                                        <p:tgtEl>
                                          <p:spTgt spid="22"/>
                                        </p:tgtEl>
                                        <p:attrNameLst>
                                          <p:attrName>ppt_x</p:attrName>
                                        </p:attrNameLst>
                                      </p:cBhvr>
                                      <p:tavLst>
                                        <p:tav tm="0">
                                          <p:val>
                                            <p:strVal val="#ppt_x"/>
                                          </p:val>
                                        </p:tav>
                                        <p:tav tm="100000">
                                          <p:val>
                                            <p:strVal val="#ppt_x"/>
                                          </p:val>
                                        </p:tav>
                                      </p:tavLst>
                                    </p:anim>
                                    <p:anim calcmode="lin" valueType="num">
                                      <p:cBhvr>
                                        <p:cTn id="16"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1000"/>
                                        <p:tgtEl>
                                          <p:spTgt spid="26"/>
                                        </p:tgtEl>
                                      </p:cBhvr>
                                    </p:animEffect>
                                    <p:anim calcmode="lin" valueType="num">
                                      <p:cBhvr>
                                        <p:cTn id="22" dur="1000" fill="hold"/>
                                        <p:tgtEl>
                                          <p:spTgt spid="26"/>
                                        </p:tgtEl>
                                        <p:attrNameLst>
                                          <p:attrName>ppt_x</p:attrName>
                                        </p:attrNameLst>
                                      </p:cBhvr>
                                      <p:tavLst>
                                        <p:tav tm="0">
                                          <p:val>
                                            <p:strVal val="#ppt_x"/>
                                          </p:val>
                                        </p:tav>
                                        <p:tav tm="100000">
                                          <p:val>
                                            <p:strVal val="#ppt_x"/>
                                          </p:val>
                                        </p:tav>
                                      </p:tavLst>
                                    </p:anim>
                                    <p:anim calcmode="lin" valueType="num">
                                      <p:cBhvr>
                                        <p:cTn id="23"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290">
                                          <p:stCondLst>
                                            <p:cond delay="0"/>
                                          </p:stCondLst>
                                        </p:cTn>
                                        <p:tgtEl>
                                          <p:spTgt spid="12"/>
                                        </p:tgtEl>
                                      </p:cBhvr>
                                    </p:animEffect>
                                    <p:anim calcmode="lin" valueType="num">
                                      <p:cBhvr>
                                        <p:cTn id="29" dur="911"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2"/>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2"/>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2"/>
                                        </p:tgtEl>
                                        <p:attrNameLst>
                                          <p:attrName>ppt_y</p:attrName>
                                        </p:attrNameLst>
                                      </p:cBhvr>
                                      <p:tavLst>
                                        <p:tav tm="0" fmla="#ppt_y-sin(pi*$)/81">
                                          <p:val>
                                            <p:fltVal val="0"/>
                                          </p:val>
                                        </p:tav>
                                        <p:tav tm="100000">
                                          <p:val>
                                            <p:fltVal val="1"/>
                                          </p:val>
                                        </p:tav>
                                      </p:tavLst>
                                    </p:anim>
                                    <p:animScale>
                                      <p:cBhvr>
                                        <p:cTn id="34" dur="13">
                                          <p:stCondLst>
                                            <p:cond delay="325"/>
                                          </p:stCondLst>
                                        </p:cTn>
                                        <p:tgtEl>
                                          <p:spTgt spid="12"/>
                                        </p:tgtEl>
                                      </p:cBhvr>
                                      <p:to x="100000" y="60000"/>
                                    </p:animScale>
                                    <p:animScale>
                                      <p:cBhvr>
                                        <p:cTn id="35" dur="83" decel="50000">
                                          <p:stCondLst>
                                            <p:cond delay="338"/>
                                          </p:stCondLst>
                                        </p:cTn>
                                        <p:tgtEl>
                                          <p:spTgt spid="12"/>
                                        </p:tgtEl>
                                      </p:cBhvr>
                                      <p:to x="100000" y="100000"/>
                                    </p:animScale>
                                    <p:animScale>
                                      <p:cBhvr>
                                        <p:cTn id="36" dur="13">
                                          <p:stCondLst>
                                            <p:cond delay="656"/>
                                          </p:stCondLst>
                                        </p:cTn>
                                        <p:tgtEl>
                                          <p:spTgt spid="12"/>
                                        </p:tgtEl>
                                      </p:cBhvr>
                                      <p:to x="100000" y="80000"/>
                                    </p:animScale>
                                    <p:animScale>
                                      <p:cBhvr>
                                        <p:cTn id="37" dur="83" decel="50000">
                                          <p:stCondLst>
                                            <p:cond delay="669"/>
                                          </p:stCondLst>
                                        </p:cTn>
                                        <p:tgtEl>
                                          <p:spTgt spid="12"/>
                                        </p:tgtEl>
                                      </p:cBhvr>
                                      <p:to x="100000" y="100000"/>
                                    </p:animScale>
                                    <p:animScale>
                                      <p:cBhvr>
                                        <p:cTn id="38" dur="13">
                                          <p:stCondLst>
                                            <p:cond delay="821"/>
                                          </p:stCondLst>
                                        </p:cTn>
                                        <p:tgtEl>
                                          <p:spTgt spid="12"/>
                                        </p:tgtEl>
                                      </p:cBhvr>
                                      <p:to x="100000" y="90000"/>
                                    </p:animScale>
                                    <p:animScale>
                                      <p:cBhvr>
                                        <p:cTn id="39" dur="83" decel="50000">
                                          <p:stCondLst>
                                            <p:cond delay="834"/>
                                          </p:stCondLst>
                                        </p:cTn>
                                        <p:tgtEl>
                                          <p:spTgt spid="12"/>
                                        </p:tgtEl>
                                      </p:cBhvr>
                                      <p:to x="100000" y="100000"/>
                                    </p:animScale>
                                    <p:animScale>
                                      <p:cBhvr>
                                        <p:cTn id="40" dur="13">
                                          <p:stCondLst>
                                            <p:cond delay="904"/>
                                          </p:stCondLst>
                                        </p:cTn>
                                        <p:tgtEl>
                                          <p:spTgt spid="12"/>
                                        </p:tgtEl>
                                      </p:cBhvr>
                                      <p:to x="100000" y="95000"/>
                                    </p:animScale>
                                    <p:animScale>
                                      <p:cBhvr>
                                        <p:cTn id="41" dur="83" decel="50000">
                                          <p:stCondLst>
                                            <p:cond delay="917"/>
                                          </p:stCondLst>
                                        </p:cTn>
                                        <p:tgtEl>
                                          <p:spTgt spid="12"/>
                                        </p:tgtEl>
                                      </p:cBhvr>
                                      <p:to x="100000" y="100000"/>
                                    </p:animScale>
                                  </p:childTnLst>
                                </p:cTn>
                              </p:par>
                              <p:par>
                                <p:cTn id="42" presetID="26" presetClass="entr" presetSubtype="0" fill="hold" nodeType="withEffect">
                                  <p:stCondLst>
                                    <p:cond delay="0"/>
                                  </p:stCondLst>
                                  <p:childTnLst>
                                    <p:set>
                                      <p:cBhvr>
                                        <p:cTn id="43" dur="1" fill="hold">
                                          <p:stCondLst>
                                            <p:cond delay="0"/>
                                          </p:stCondLst>
                                        </p:cTn>
                                        <p:tgtEl>
                                          <p:spTgt spid="4098"/>
                                        </p:tgtEl>
                                        <p:attrNameLst>
                                          <p:attrName>style.visibility</p:attrName>
                                        </p:attrNameLst>
                                      </p:cBhvr>
                                      <p:to>
                                        <p:strVal val="visible"/>
                                      </p:to>
                                    </p:set>
                                    <p:animEffect transition="in" filter="wipe(down)">
                                      <p:cBhvr>
                                        <p:cTn id="44" dur="290">
                                          <p:stCondLst>
                                            <p:cond delay="0"/>
                                          </p:stCondLst>
                                        </p:cTn>
                                        <p:tgtEl>
                                          <p:spTgt spid="4098"/>
                                        </p:tgtEl>
                                      </p:cBhvr>
                                    </p:animEffect>
                                    <p:anim calcmode="lin" valueType="num">
                                      <p:cBhvr>
                                        <p:cTn id="45" dur="911"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46" dur="332"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47" dur="332" tmFilter="0, 0; 0.125,0.2665; 0.25,0.4; 0.375,0.465; 0.5,0.5;  0.625,0.535; 0.75,0.6; 0.875,0.7335; 1,1">
                                          <p:stCondLst>
                                            <p:cond delay="332"/>
                                          </p:stCondLst>
                                        </p:cTn>
                                        <p:tgtEl>
                                          <p:spTgt spid="4098"/>
                                        </p:tgtEl>
                                        <p:attrNameLst>
                                          <p:attrName>ppt_y</p:attrName>
                                        </p:attrNameLst>
                                      </p:cBhvr>
                                      <p:tavLst>
                                        <p:tav tm="0" fmla="#ppt_y-sin(pi*$)/9">
                                          <p:val>
                                            <p:fltVal val="0"/>
                                          </p:val>
                                        </p:tav>
                                        <p:tav tm="100000">
                                          <p:val>
                                            <p:fltVal val="1"/>
                                          </p:val>
                                        </p:tav>
                                      </p:tavLst>
                                    </p:anim>
                                    <p:anim calcmode="lin" valueType="num">
                                      <p:cBhvr>
                                        <p:cTn id="48" dur="166" tmFilter="0, 0; 0.125,0.2665; 0.25,0.4; 0.375,0.465; 0.5,0.5;  0.625,0.535; 0.75,0.6; 0.875,0.7335; 1,1">
                                          <p:stCondLst>
                                            <p:cond delay="662"/>
                                          </p:stCondLst>
                                        </p:cTn>
                                        <p:tgtEl>
                                          <p:spTgt spid="4098"/>
                                        </p:tgtEl>
                                        <p:attrNameLst>
                                          <p:attrName>ppt_y</p:attrName>
                                        </p:attrNameLst>
                                      </p:cBhvr>
                                      <p:tavLst>
                                        <p:tav tm="0" fmla="#ppt_y-sin(pi*$)/27">
                                          <p:val>
                                            <p:fltVal val="0"/>
                                          </p:val>
                                        </p:tav>
                                        <p:tav tm="100000">
                                          <p:val>
                                            <p:fltVal val="1"/>
                                          </p:val>
                                        </p:tav>
                                      </p:tavLst>
                                    </p:anim>
                                    <p:anim calcmode="lin" valueType="num">
                                      <p:cBhvr>
                                        <p:cTn id="49" dur="82" tmFilter="0, 0; 0.125,0.2665; 0.25,0.4; 0.375,0.465; 0.5,0.5;  0.625,0.535; 0.75,0.6; 0.875,0.7335; 1,1">
                                          <p:stCondLst>
                                            <p:cond delay="828"/>
                                          </p:stCondLst>
                                        </p:cTn>
                                        <p:tgtEl>
                                          <p:spTgt spid="4098"/>
                                        </p:tgtEl>
                                        <p:attrNameLst>
                                          <p:attrName>ppt_y</p:attrName>
                                        </p:attrNameLst>
                                      </p:cBhvr>
                                      <p:tavLst>
                                        <p:tav tm="0" fmla="#ppt_y-sin(pi*$)/81">
                                          <p:val>
                                            <p:fltVal val="0"/>
                                          </p:val>
                                        </p:tav>
                                        <p:tav tm="100000">
                                          <p:val>
                                            <p:fltVal val="1"/>
                                          </p:val>
                                        </p:tav>
                                      </p:tavLst>
                                    </p:anim>
                                    <p:animScale>
                                      <p:cBhvr>
                                        <p:cTn id="50" dur="13">
                                          <p:stCondLst>
                                            <p:cond delay="325"/>
                                          </p:stCondLst>
                                        </p:cTn>
                                        <p:tgtEl>
                                          <p:spTgt spid="4098"/>
                                        </p:tgtEl>
                                      </p:cBhvr>
                                      <p:to x="100000" y="60000"/>
                                    </p:animScale>
                                    <p:animScale>
                                      <p:cBhvr>
                                        <p:cTn id="51" dur="83" decel="50000">
                                          <p:stCondLst>
                                            <p:cond delay="338"/>
                                          </p:stCondLst>
                                        </p:cTn>
                                        <p:tgtEl>
                                          <p:spTgt spid="4098"/>
                                        </p:tgtEl>
                                      </p:cBhvr>
                                      <p:to x="100000" y="100000"/>
                                    </p:animScale>
                                    <p:animScale>
                                      <p:cBhvr>
                                        <p:cTn id="52" dur="13">
                                          <p:stCondLst>
                                            <p:cond delay="656"/>
                                          </p:stCondLst>
                                        </p:cTn>
                                        <p:tgtEl>
                                          <p:spTgt spid="4098"/>
                                        </p:tgtEl>
                                      </p:cBhvr>
                                      <p:to x="100000" y="80000"/>
                                    </p:animScale>
                                    <p:animScale>
                                      <p:cBhvr>
                                        <p:cTn id="53" dur="83" decel="50000">
                                          <p:stCondLst>
                                            <p:cond delay="669"/>
                                          </p:stCondLst>
                                        </p:cTn>
                                        <p:tgtEl>
                                          <p:spTgt spid="4098"/>
                                        </p:tgtEl>
                                      </p:cBhvr>
                                      <p:to x="100000" y="100000"/>
                                    </p:animScale>
                                    <p:animScale>
                                      <p:cBhvr>
                                        <p:cTn id="54" dur="13">
                                          <p:stCondLst>
                                            <p:cond delay="821"/>
                                          </p:stCondLst>
                                        </p:cTn>
                                        <p:tgtEl>
                                          <p:spTgt spid="4098"/>
                                        </p:tgtEl>
                                      </p:cBhvr>
                                      <p:to x="100000" y="90000"/>
                                    </p:animScale>
                                    <p:animScale>
                                      <p:cBhvr>
                                        <p:cTn id="55" dur="83" decel="50000">
                                          <p:stCondLst>
                                            <p:cond delay="834"/>
                                          </p:stCondLst>
                                        </p:cTn>
                                        <p:tgtEl>
                                          <p:spTgt spid="4098"/>
                                        </p:tgtEl>
                                      </p:cBhvr>
                                      <p:to x="100000" y="100000"/>
                                    </p:animScale>
                                    <p:animScale>
                                      <p:cBhvr>
                                        <p:cTn id="56" dur="13">
                                          <p:stCondLst>
                                            <p:cond delay="904"/>
                                          </p:stCondLst>
                                        </p:cTn>
                                        <p:tgtEl>
                                          <p:spTgt spid="4098"/>
                                        </p:tgtEl>
                                      </p:cBhvr>
                                      <p:to x="100000" y="95000"/>
                                    </p:animScale>
                                    <p:animScale>
                                      <p:cBhvr>
                                        <p:cTn id="57" dur="83" decel="50000">
                                          <p:stCondLst>
                                            <p:cond delay="917"/>
                                          </p:stCondLst>
                                        </p:cTn>
                                        <p:tgtEl>
                                          <p:spTgt spid="4098"/>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animEffect transition="in" filter="wipe(down)">
                                      <p:cBhvr>
                                        <p:cTn id="60" dur="290">
                                          <p:stCondLst>
                                            <p:cond delay="0"/>
                                          </p:stCondLst>
                                        </p:cTn>
                                        <p:tgtEl>
                                          <p:spTgt spid="27"/>
                                        </p:tgtEl>
                                      </p:cBhvr>
                                    </p:animEffect>
                                    <p:anim calcmode="lin" valueType="num">
                                      <p:cBhvr>
                                        <p:cTn id="61" dur="911"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62" dur="332"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63" dur="332" tmFilter="0, 0; 0.125,0.2665; 0.25,0.4; 0.375,0.465; 0.5,0.5;  0.625,0.535; 0.75,0.6; 0.875,0.7335; 1,1">
                                          <p:stCondLst>
                                            <p:cond delay="332"/>
                                          </p:stCondLst>
                                        </p:cTn>
                                        <p:tgtEl>
                                          <p:spTgt spid="27"/>
                                        </p:tgtEl>
                                        <p:attrNameLst>
                                          <p:attrName>ppt_y</p:attrName>
                                        </p:attrNameLst>
                                      </p:cBhvr>
                                      <p:tavLst>
                                        <p:tav tm="0" fmla="#ppt_y-sin(pi*$)/9">
                                          <p:val>
                                            <p:fltVal val="0"/>
                                          </p:val>
                                        </p:tav>
                                        <p:tav tm="100000">
                                          <p:val>
                                            <p:fltVal val="1"/>
                                          </p:val>
                                        </p:tav>
                                      </p:tavLst>
                                    </p:anim>
                                    <p:anim calcmode="lin" valueType="num">
                                      <p:cBhvr>
                                        <p:cTn id="64" dur="166" tmFilter="0, 0; 0.125,0.2665; 0.25,0.4; 0.375,0.465; 0.5,0.5;  0.625,0.535; 0.75,0.6; 0.875,0.7335; 1,1">
                                          <p:stCondLst>
                                            <p:cond delay="662"/>
                                          </p:stCondLst>
                                        </p:cTn>
                                        <p:tgtEl>
                                          <p:spTgt spid="27"/>
                                        </p:tgtEl>
                                        <p:attrNameLst>
                                          <p:attrName>ppt_y</p:attrName>
                                        </p:attrNameLst>
                                      </p:cBhvr>
                                      <p:tavLst>
                                        <p:tav tm="0" fmla="#ppt_y-sin(pi*$)/27">
                                          <p:val>
                                            <p:fltVal val="0"/>
                                          </p:val>
                                        </p:tav>
                                        <p:tav tm="100000">
                                          <p:val>
                                            <p:fltVal val="1"/>
                                          </p:val>
                                        </p:tav>
                                      </p:tavLst>
                                    </p:anim>
                                    <p:anim calcmode="lin" valueType="num">
                                      <p:cBhvr>
                                        <p:cTn id="65" dur="82" tmFilter="0, 0; 0.125,0.2665; 0.25,0.4; 0.375,0.465; 0.5,0.5;  0.625,0.535; 0.75,0.6; 0.875,0.7335; 1,1">
                                          <p:stCondLst>
                                            <p:cond delay="828"/>
                                          </p:stCondLst>
                                        </p:cTn>
                                        <p:tgtEl>
                                          <p:spTgt spid="27"/>
                                        </p:tgtEl>
                                        <p:attrNameLst>
                                          <p:attrName>ppt_y</p:attrName>
                                        </p:attrNameLst>
                                      </p:cBhvr>
                                      <p:tavLst>
                                        <p:tav tm="0" fmla="#ppt_y-sin(pi*$)/81">
                                          <p:val>
                                            <p:fltVal val="0"/>
                                          </p:val>
                                        </p:tav>
                                        <p:tav tm="100000">
                                          <p:val>
                                            <p:fltVal val="1"/>
                                          </p:val>
                                        </p:tav>
                                      </p:tavLst>
                                    </p:anim>
                                    <p:animScale>
                                      <p:cBhvr>
                                        <p:cTn id="66" dur="13">
                                          <p:stCondLst>
                                            <p:cond delay="325"/>
                                          </p:stCondLst>
                                        </p:cTn>
                                        <p:tgtEl>
                                          <p:spTgt spid="27"/>
                                        </p:tgtEl>
                                      </p:cBhvr>
                                      <p:to x="100000" y="60000"/>
                                    </p:animScale>
                                    <p:animScale>
                                      <p:cBhvr>
                                        <p:cTn id="67" dur="83" decel="50000">
                                          <p:stCondLst>
                                            <p:cond delay="338"/>
                                          </p:stCondLst>
                                        </p:cTn>
                                        <p:tgtEl>
                                          <p:spTgt spid="27"/>
                                        </p:tgtEl>
                                      </p:cBhvr>
                                      <p:to x="100000" y="100000"/>
                                    </p:animScale>
                                    <p:animScale>
                                      <p:cBhvr>
                                        <p:cTn id="68" dur="13">
                                          <p:stCondLst>
                                            <p:cond delay="656"/>
                                          </p:stCondLst>
                                        </p:cTn>
                                        <p:tgtEl>
                                          <p:spTgt spid="27"/>
                                        </p:tgtEl>
                                      </p:cBhvr>
                                      <p:to x="100000" y="80000"/>
                                    </p:animScale>
                                    <p:animScale>
                                      <p:cBhvr>
                                        <p:cTn id="69" dur="83" decel="50000">
                                          <p:stCondLst>
                                            <p:cond delay="669"/>
                                          </p:stCondLst>
                                        </p:cTn>
                                        <p:tgtEl>
                                          <p:spTgt spid="27"/>
                                        </p:tgtEl>
                                      </p:cBhvr>
                                      <p:to x="100000" y="100000"/>
                                    </p:animScale>
                                    <p:animScale>
                                      <p:cBhvr>
                                        <p:cTn id="70" dur="13">
                                          <p:stCondLst>
                                            <p:cond delay="821"/>
                                          </p:stCondLst>
                                        </p:cTn>
                                        <p:tgtEl>
                                          <p:spTgt spid="27"/>
                                        </p:tgtEl>
                                      </p:cBhvr>
                                      <p:to x="100000" y="90000"/>
                                    </p:animScale>
                                    <p:animScale>
                                      <p:cBhvr>
                                        <p:cTn id="71" dur="83" decel="50000">
                                          <p:stCondLst>
                                            <p:cond delay="834"/>
                                          </p:stCondLst>
                                        </p:cTn>
                                        <p:tgtEl>
                                          <p:spTgt spid="27"/>
                                        </p:tgtEl>
                                      </p:cBhvr>
                                      <p:to x="100000" y="100000"/>
                                    </p:animScale>
                                    <p:animScale>
                                      <p:cBhvr>
                                        <p:cTn id="72" dur="13">
                                          <p:stCondLst>
                                            <p:cond delay="904"/>
                                          </p:stCondLst>
                                        </p:cTn>
                                        <p:tgtEl>
                                          <p:spTgt spid="27"/>
                                        </p:tgtEl>
                                      </p:cBhvr>
                                      <p:to x="100000" y="95000"/>
                                    </p:animScale>
                                    <p:animScale>
                                      <p:cBhvr>
                                        <p:cTn id="73" dur="83" decel="50000">
                                          <p:stCondLst>
                                            <p:cond delay="917"/>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t>Team </a:t>
            </a:r>
            <a:br>
              <a:rPr lang="en-US" sz="3600" dirty="0"/>
            </a:br>
            <a:r>
              <a:rPr lang="en-US" sz="3600" dirty="0">
                <a:effectLst>
                  <a:glow rad="228600">
                    <a:schemeClr val="accent1">
                      <a:satMod val="175000"/>
                      <a:alpha val="40000"/>
                    </a:schemeClr>
                  </a:glow>
                </a:effectLst>
              </a:rPr>
              <a:t>Problem</a:t>
            </a:r>
            <a:br>
              <a:rPr lang="en-US" sz="3600" dirty="0"/>
            </a:br>
            <a:r>
              <a:rPr lang="en-US" sz="3600" dirty="0"/>
              <a:t>Solution </a:t>
            </a:r>
            <a:br>
              <a:rPr lang="en-US" sz="3600" dirty="0"/>
            </a:br>
            <a:r>
              <a:rPr lang="en-US" sz="3600" dirty="0"/>
              <a:t>Ai integration </a:t>
            </a:r>
            <a:br>
              <a:rPr lang="en-US" sz="3600" dirty="0"/>
            </a:br>
            <a:r>
              <a:rPr lang="en-US" sz="3600" dirty="0"/>
              <a:t>Demo</a:t>
            </a:r>
          </a:p>
        </p:txBody>
      </p:sp>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19" name="Picture 18">
            <a:extLst>
              <a:ext uri="{FF2B5EF4-FFF2-40B4-BE49-F238E27FC236}">
                <a16:creationId xmlns:a16="http://schemas.microsoft.com/office/drawing/2014/main" id="{A44CB122-194E-4B21-A325-838D8FE8C5C2}"/>
              </a:ext>
            </a:extLst>
          </p:cNvPr>
          <p:cNvPicPr>
            <a:picLocks noChangeAspect="1"/>
          </p:cNvPicPr>
          <p:nvPr/>
        </p:nvPicPr>
        <p:blipFill>
          <a:blip r:embed="rId4"/>
          <a:stretch>
            <a:fillRect/>
          </a:stretch>
        </p:blipFill>
        <p:spPr>
          <a:xfrm>
            <a:off x="0" y="-496110"/>
            <a:ext cx="1531362" cy="2723745"/>
          </a:xfrm>
          <a:prstGeom prst="rect">
            <a:avLst/>
          </a:prstGeom>
        </p:spPr>
      </p:pic>
      <p:pic>
        <p:nvPicPr>
          <p:cNvPr id="1032" name="Picture 8" descr="Fast Food Png - Food PNG Image | Transparent PNG Free Download on SeekPNG">
            <a:extLst>
              <a:ext uri="{FF2B5EF4-FFF2-40B4-BE49-F238E27FC236}">
                <a16:creationId xmlns:a16="http://schemas.microsoft.com/office/drawing/2014/main" id="{BE1E9C03-298C-4B50-A87D-81D97C8E8F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83" y="1737445"/>
            <a:ext cx="3320980" cy="27418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A6A24EB-85B6-41DF-BBFE-B62511D86495}"/>
              </a:ext>
            </a:extLst>
          </p:cNvPr>
          <p:cNvPicPr>
            <a:picLocks noChangeAspect="1"/>
          </p:cNvPicPr>
          <p:nvPr/>
        </p:nvPicPr>
        <p:blipFill>
          <a:blip r:embed="rId6"/>
          <a:stretch>
            <a:fillRect/>
          </a:stretch>
        </p:blipFill>
        <p:spPr>
          <a:xfrm>
            <a:off x="3621091" y="2699481"/>
            <a:ext cx="1095153" cy="1095153"/>
          </a:xfrm>
          <a:prstGeom prst="rect">
            <a:avLst/>
          </a:prstGeom>
        </p:spPr>
      </p:pic>
      <p:pic>
        <p:nvPicPr>
          <p:cNvPr id="2050" name="Picture 2" descr="The Fast And The Furious Car (PNG) | Official PSDs">
            <a:extLst>
              <a:ext uri="{FF2B5EF4-FFF2-40B4-BE49-F238E27FC236}">
                <a16:creationId xmlns:a16="http://schemas.microsoft.com/office/drawing/2014/main" id="{2F86B72E-58F7-4943-940F-92E98C8D36C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4492" y="1587251"/>
            <a:ext cx="4440865" cy="27755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760E472-7808-418F-BDCC-F810A495F559}"/>
              </a:ext>
            </a:extLst>
          </p:cNvPr>
          <p:cNvPicPr>
            <a:picLocks noChangeAspect="1"/>
          </p:cNvPicPr>
          <p:nvPr/>
        </p:nvPicPr>
        <p:blipFill>
          <a:blip r:embed="rId8"/>
          <a:stretch>
            <a:fillRect/>
          </a:stretch>
        </p:blipFill>
        <p:spPr>
          <a:xfrm>
            <a:off x="6471679" y="4168191"/>
            <a:ext cx="2077961" cy="3563703"/>
          </a:xfrm>
          <a:prstGeom prst="rect">
            <a:avLst/>
          </a:prstGeom>
        </p:spPr>
      </p:pic>
    </p:spTree>
    <p:extLst>
      <p:ext uri="{BB962C8B-B14F-4D97-AF65-F5344CB8AC3E}">
        <p14:creationId xmlns:p14="http://schemas.microsoft.com/office/powerpoint/2010/main" val="178360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fade">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7555B1-73B9-4EC9-B991-F4BED1E4D45F}"/>
              </a:ext>
            </a:extLst>
          </p:cNvPr>
          <p:cNvPicPr>
            <a:picLocks noChangeAspect="1"/>
          </p:cNvPicPr>
          <p:nvPr/>
        </p:nvPicPr>
        <p:blipFill>
          <a:blip r:embed="rId3"/>
          <a:stretch>
            <a:fillRect/>
          </a:stretch>
        </p:blipFill>
        <p:spPr>
          <a:xfrm>
            <a:off x="1593891" y="3429000"/>
            <a:ext cx="1537052" cy="1592880"/>
          </a:xfrm>
          <a:prstGeom prst="rect">
            <a:avLst/>
          </a:prstGeom>
        </p:spPr>
      </p:pic>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t>Team </a:t>
            </a:r>
            <a:br>
              <a:rPr lang="en-US" sz="3600" dirty="0"/>
            </a:br>
            <a:r>
              <a:rPr lang="en-US" sz="3600" dirty="0">
                <a:effectLst>
                  <a:glow rad="228600">
                    <a:schemeClr val="accent1">
                      <a:satMod val="175000"/>
                      <a:alpha val="40000"/>
                    </a:schemeClr>
                  </a:glow>
                </a:effectLst>
              </a:rPr>
              <a:t>Problem</a:t>
            </a:r>
            <a:br>
              <a:rPr lang="en-US" sz="3600" dirty="0"/>
            </a:br>
            <a:r>
              <a:rPr lang="en-US" sz="3600" dirty="0"/>
              <a:t>Solution </a:t>
            </a:r>
            <a:br>
              <a:rPr lang="en-US" sz="3600" dirty="0"/>
            </a:br>
            <a:r>
              <a:rPr lang="en-US" sz="3600" dirty="0"/>
              <a:t>Ai integration </a:t>
            </a:r>
            <a:br>
              <a:rPr lang="en-US" sz="3600" dirty="0"/>
            </a:br>
            <a:r>
              <a:rPr lang="en-US" sz="3600" dirty="0"/>
              <a:t>Demo</a:t>
            </a:r>
          </a:p>
        </p:txBody>
      </p:sp>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19" name="Picture 18">
            <a:extLst>
              <a:ext uri="{FF2B5EF4-FFF2-40B4-BE49-F238E27FC236}">
                <a16:creationId xmlns:a16="http://schemas.microsoft.com/office/drawing/2014/main" id="{A44CB122-194E-4B21-A325-838D8FE8C5C2}"/>
              </a:ext>
            </a:extLst>
          </p:cNvPr>
          <p:cNvPicPr>
            <a:picLocks noChangeAspect="1"/>
          </p:cNvPicPr>
          <p:nvPr/>
        </p:nvPicPr>
        <p:blipFill>
          <a:blip r:embed="rId5"/>
          <a:stretch>
            <a:fillRect/>
          </a:stretch>
        </p:blipFill>
        <p:spPr>
          <a:xfrm>
            <a:off x="0" y="-496110"/>
            <a:ext cx="1531362" cy="2723745"/>
          </a:xfrm>
          <a:prstGeom prst="rect">
            <a:avLst/>
          </a:prstGeom>
        </p:spPr>
      </p:pic>
      <p:pic>
        <p:nvPicPr>
          <p:cNvPr id="3" name="Picture 2">
            <a:extLst>
              <a:ext uri="{FF2B5EF4-FFF2-40B4-BE49-F238E27FC236}">
                <a16:creationId xmlns:a16="http://schemas.microsoft.com/office/drawing/2014/main" id="{DD3BCECD-489D-4C25-9F68-5DC8933A3100}"/>
              </a:ext>
            </a:extLst>
          </p:cNvPr>
          <p:cNvPicPr>
            <a:picLocks noChangeAspect="1"/>
          </p:cNvPicPr>
          <p:nvPr/>
        </p:nvPicPr>
        <p:blipFill>
          <a:blip r:embed="rId6"/>
          <a:stretch>
            <a:fillRect/>
          </a:stretch>
        </p:blipFill>
        <p:spPr>
          <a:xfrm>
            <a:off x="2782924" y="414411"/>
            <a:ext cx="5524500" cy="3429000"/>
          </a:xfrm>
          <a:prstGeom prst="rect">
            <a:avLst/>
          </a:prstGeom>
          <a:ln>
            <a:noFill/>
          </a:ln>
          <a:effectLst>
            <a:softEdge rad="112500"/>
          </a:effectLst>
        </p:spPr>
      </p:pic>
    </p:spTree>
    <p:extLst>
      <p:ext uri="{BB962C8B-B14F-4D97-AF65-F5344CB8AC3E}">
        <p14:creationId xmlns:p14="http://schemas.microsoft.com/office/powerpoint/2010/main" val="116328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t>Team </a:t>
            </a:r>
            <a:br>
              <a:rPr lang="en-US" sz="3600" dirty="0"/>
            </a:br>
            <a:r>
              <a:rPr lang="en-US" sz="3600" dirty="0"/>
              <a:t>Problem</a:t>
            </a:r>
            <a:br>
              <a:rPr lang="en-US" sz="3600" dirty="0"/>
            </a:br>
            <a:r>
              <a:rPr lang="en-US" sz="3600" dirty="0">
                <a:effectLst>
                  <a:glow rad="228600">
                    <a:schemeClr val="accent1">
                      <a:satMod val="175000"/>
                      <a:alpha val="40000"/>
                    </a:schemeClr>
                  </a:glow>
                </a:effectLst>
              </a:rPr>
              <a:t>Solution </a:t>
            </a:r>
            <a:br>
              <a:rPr lang="en-US" sz="3600" dirty="0"/>
            </a:br>
            <a:r>
              <a:rPr lang="en-US" sz="3600" dirty="0"/>
              <a:t>Ai integration </a:t>
            </a:r>
            <a:br>
              <a:rPr lang="en-US" sz="3600" dirty="0"/>
            </a:br>
            <a:r>
              <a:rPr lang="en-US" sz="3600" dirty="0"/>
              <a:t>Demo</a:t>
            </a:r>
          </a:p>
        </p:txBody>
      </p:sp>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19" name="Picture 18">
            <a:extLst>
              <a:ext uri="{FF2B5EF4-FFF2-40B4-BE49-F238E27FC236}">
                <a16:creationId xmlns:a16="http://schemas.microsoft.com/office/drawing/2014/main" id="{A44CB122-194E-4B21-A325-838D8FE8C5C2}"/>
              </a:ext>
            </a:extLst>
          </p:cNvPr>
          <p:cNvPicPr>
            <a:picLocks noChangeAspect="1"/>
          </p:cNvPicPr>
          <p:nvPr/>
        </p:nvPicPr>
        <p:blipFill>
          <a:blip r:embed="rId4"/>
          <a:stretch>
            <a:fillRect/>
          </a:stretch>
        </p:blipFill>
        <p:spPr>
          <a:xfrm>
            <a:off x="0" y="-496110"/>
            <a:ext cx="1531362" cy="2723745"/>
          </a:xfrm>
          <a:prstGeom prst="rect">
            <a:avLst/>
          </a:prstGeom>
        </p:spPr>
      </p:pic>
      <p:pic>
        <p:nvPicPr>
          <p:cNvPr id="3074" name="Picture 2" descr="Male Nerd Teaching Math In Front Of Class Vector Flat Illustration 228391  Vector Art at Vecteezy">
            <a:extLst>
              <a:ext uri="{FF2B5EF4-FFF2-40B4-BE49-F238E27FC236}">
                <a16:creationId xmlns:a16="http://schemas.microsoft.com/office/drawing/2014/main" id="{C1CE4B00-9F49-4B25-9703-522350EA7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36021"/>
            <a:ext cx="3459970" cy="242197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iston Icons - Download Free Vector Icons | Noun Project">
            <a:extLst>
              <a:ext uri="{FF2B5EF4-FFF2-40B4-BE49-F238E27FC236}">
                <a16:creationId xmlns:a16="http://schemas.microsoft.com/office/drawing/2014/main" id="{F339D311-2167-44EF-B473-19B7C6A7D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0153330">
            <a:off x="4716810" y="11527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ston Icons - Download Free Vector Icons | Noun Project">
            <a:extLst>
              <a:ext uri="{FF2B5EF4-FFF2-40B4-BE49-F238E27FC236}">
                <a16:creationId xmlns:a16="http://schemas.microsoft.com/office/drawing/2014/main" id="{0BB406E0-C2AE-402B-AA89-21B1308D6D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61684">
            <a:off x="5791386" y="383931"/>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urbo - Free electronics icons">
            <a:extLst>
              <a:ext uri="{FF2B5EF4-FFF2-40B4-BE49-F238E27FC236}">
                <a16:creationId xmlns:a16="http://schemas.microsoft.com/office/drawing/2014/main" id="{DFA660D9-FB34-4BB2-8BC7-D2A216F212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42694">
            <a:off x="3805636" y="4282230"/>
            <a:ext cx="2219764" cy="22197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wheel Vector Icons free download in SVG, PNG Format">
            <a:extLst>
              <a:ext uri="{FF2B5EF4-FFF2-40B4-BE49-F238E27FC236}">
                <a16:creationId xmlns:a16="http://schemas.microsoft.com/office/drawing/2014/main" id="{59418BFA-398C-4F9B-9EF8-FB5FA4F9A13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260745">
            <a:off x="5562098" y="2338521"/>
            <a:ext cx="2461700" cy="246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94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anim calcmode="lin" valueType="num">
                                      <p:cBhvr>
                                        <p:cTn id="7" dur="1000" fill="hold"/>
                                        <p:tgtEl>
                                          <p:spTgt spid="3076"/>
                                        </p:tgtEl>
                                        <p:attrNameLst>
                                          <p:attrName>ppt_w</p:attrName>
                                        </p:attrNameLst>
                                      </p:cBhvr>
                                      <p:tavLst>
                                        <p:tav tm="0">
                                          <p:val>
                                            <p:fltVal val="0"/>
                                          </p:val>
                                        </p:tav>
                                        <p:tav tm="100000">
                                          <p:val>
                                            <p:strVal val="#ppt_w"/>
                                          </p:val>
                                        </p:tav>
                                      </p:tavLst>
                                    </p:anim>
                                    <p:anim calcmode="lin" valueType="num">
                                      <p:cBhvr>
                                        <p:cTn id="8" dur="1000" fill="hold"/>
                                        <p:tgtEl>
                                          <p:spTgt spid="3076"/>
                                        </p:tgtEl>
                                        <p:attrNameLst>
                                          <p:attrName>ppt_h</p:attrName>
                                        </p:attrNameLst>
                                      </p:cBhvr>
                                      <p:tavLst>
                                        <p:tav tm="0">
                                          <p:val>
                                            <p:fltVal val="0"/>
                                          </p:val>
                                        </p:tav>
                                        <p:tav tm="100000">
                                          <p:val>
                                            <p:strVal val="#ppt_h"/>
                                          </p:val>
                                        </p:tav>
                                      </p:tavLst>
                                    </p:anim>
                                    <p:anim calcmode="lin" valueType="num">
                                      <p:cBhvr>
                                        <p:cTn id="9" dur="1000" fill="hold"/>
                                        <p:tgtEl>
                                          <p:spTgt spid="3076"/>
                                        </p:tgtEl>
                                        <p:attrNameLst>
                                          <p:attrName>style.rotation</p:attrName>
                                        </p:attrNameLst>
                                      </p:cBhvr>
                                      <p:tavLst>
                                        <p:tav tm="0">
                                          <p:val>
                                            <p:fltVal val="90"/>
                                          </p:val>
                                        </p:tav>
                                        <p:tav tm="100000">
                                          <p:val>
                                            <p:fltVal val="0"/>
                                          </p:val>
                                        </p:tav>
                                      </p:tavLst>
                                    </p:anim>
                                    <p:animEffect transition="in" filter="fade">
                                      <p:cBhvr>
                                        <p:cTn id="10" dur="1000"/>
                                        <p:tgtEl>
                                          <p:spTgt spid="3076"/>
                                        </p:tgtEl>
                                      </p:cBhvr>
                                    </p:animEffect>
                                  </p:childTnLst>
                                </p:cTn>
                              </p:par>
                              <p:par>
                                <p:cTn id="11" presetID="3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anim calcmode="lin" valueType="num">
                                      <p:cBhvr>
                                        <p:cTn id="13" dur="1000" fill="hold"/>
                                        <p:tgtEl>
                                          <p:spTgt spid="3078"/>
                                        </p:tgtEl>
                                        <p:attrNameLst>
                                          <p:attrName>ppt_w</p:attrName>
                                        </p:attrNameLst>
                                      </p:cBhvr>
                                      <p:tavLst>
                                        <p:tav tm="0">
                                          <p:val>
                                            <p:fltVal val="0"/>
                                          </p:val>
                                        </p:tav>
                                        <p:tav tm="100000">
                                          <p:val>
                                            <p:strVal val="#ppt_w"/>
                                          </p:val>
                                        </p:tav>
                                      </p:tavLst>
                                    </p:anim>
                                    <p:anim calcmode="lin" valueType="num">
                                      <p:cBhvr>
                                        <p:cTn id="14" dur="1000" fill="hold"/>
                                        <p:tgtEl>
                                          <p:spTgt spid="3078"/>
                                        </p:tgtEl>
                                        <p:attrNameLst>
                                          <p:attrName>ppt_h</p:attrName>
                                        </p:attrNameLst>
                                      </p:cBhvr>
                                      <p:tavLst>
                                        <p:tav tm="0">
                                          <p:val>
                                            <p:fltVal val="0"/>
                                          </p:val>
                                        </p:tav>
                                        <p:tav tm="100000">
                                          <p:val>
                                            <p:strVal val="#ppt_h"/>
                                          </p:val>
                                        </p:tav>
                                      </p:tavLst>
                                    </p:anim>
                                    <p:anim calcmode="lin" valueType="num">
                                      <p:cBhvr>
                                        <p:cTn id="15" dur="1000" fill="hold"/>
                                        <p:tgtEl>
                                          <p:spTgt spid="3078"/>
                                        </p:tgtEl>
                                        <p:attrNameLst>
                                          <p:attrName>style.rotation</p:attrName>
                                        </p:attrNameLst>
                                      </p:cBhvr>
                                      <p:tavLst>
                                        <p:tav tm="0">
                                          <p:val>
                                            <p:fltVal val="90"/>
                                          </p:val>
                                        </p:tav>
                                        <p:tav tm="100000">
                                          <p:val>
                                            <p:fltVal val="0"/>
                                          </p:val>
                                        </p:tav>
                                      </p:tavLst>
                                    </p:anim>
                                    <p:animEffect transition="in" filter="fade">
                                      <p:cBhvr>
                                        <p:cTn id="16" dur="1000"/>
                                        <p:tgtEl>
                                          <p:spTgt spid="3078"/>
                                        </p:tgtEl>
                                      </p:cBhvr>
                                    </p:animEffect>
                                  </p:childTnLst>
                                </p:cTn>
                              </p:par>
                            </p:childTnLst>
                          </p:cTn>
                        </p:par>
                        <p:par>
                          <p:cTn id="17" fill="hold">
                            <p:stCondLst>
                              <p:cond delay="1000"/>
                            </p:stCondLst>
                            <p:childTnLst>
                              <p:par>
                                <p:cTn id="18" presetID="31" presetClass="entr" presetSubtype="0" fill="hold" nodeType="afterEffect">
                                  <p:stCondLst>
                                    <p:cond delay="0"/>
                                  </p:stCondLst>
                                  <p:childTnLst>
                                    <p:set>
                                      <p:cBhvr>
                                        <p:cTn id="19" dur="1" fill="hold">
                                          <p:stCondLst>
                                            <p:cond delay="0"/>
                                          </p:stCondLst>
                                        </p:cTn>
                                        <p:tgtEl>
                                          <p:spTgt spid="3084"/>
                                        </p:tgtEl>
                                        <p:attrNameLst>
                                          <p:attrName>style.visibility</p:attrName>
                                        </p:attrNameLst>
                                      </p:cBhvr>
                                      <p:to>
                                        <p:strVal val="visible"/>
                                      </p:to>
                                    </p:set>
                                    <p:anim calcmode="lin" valueType="num">
                                      <p:cBhvr>
                                        <p:cTn id="20" dur="1000" fill="hold"/>
                                        <p:tgtEl>
                                          <p:spTgt spid="3084"/>
                                        </p:tgtEl>
                                        <p:attrNameLst>
                                          <p:attrName>ppt_w</p:attrName>
                                        </p:attrNameLst>
                                      </p:cBhvr>
                                      <p:tavLst>
                                        <p:tav tm="0">
                                          <p:val>
                                            <p:fltVal val="0"/>
                                          </p:val>
                                        </p:tav>
                                        <p:tav tm="100000">
                                          <p:val>
                                            <p:strVal val="#ppt_w"/>
                                          </p:val>
                                        </p:tav>
                                      </p:tavLst>
                                    </p:anim>
                                    <p:anim calcmode="lin" valueType="num">
                                      <p:cBhvr>
                                        <p:cTn id="21" dur="1000" fill="hold"/>
                                        <p:tgtEl>
                                          <p:spTgt spid="3084"/>
                                        </p:tgtEl>
                                        <p:attrNameLst>
                                          <p:attrName>ppt_h</p:attrName>
                                        </p:attrNameLst>
                                      </p:cBhvr>
                                      <p:tavLst>
                                        <p:tav tm="0">
                                          <p:val>
                                            <p:fltVal val="0"/>
                                          </p:val>
                                        </p:tav>
                                        <p:tav tm="100000">
                                          <p:val>
                                            <p:strVal val="#ppt_h"/>
                                          </p:val>
                                        </p:tav>
                                      </p:tavLst>
                                    </p:anim>
                                    <p:anim calcmode="lin" valueType="num">
                                      <p:cBhvr>
                                        <p:cTn id="22" dur="1000" fill="hold"/>
                                        <p:tgtEl>
                                          <p:spTgt spid="3084"/>
                                        </p:tgtEl>
                                        <p:attrNameLst>
                                          <p:attrName>style.rotation</p:attrName>
                                        </p:attrNameLst>
                                      </p:cBhvr>
                                      <p:tavLst>
                                        <p:tav tm="0">
                                          <p:val>
                                            <p:fltVal val="90"/>
                                          </p:val>
                                        </p:tav>
                                        <p:tav tm="100000">
                                          <p:val>
                                            <p:fltVal val="0"/>
                                          </p:val>
                                        </p:tav>
                                      </p:tavLst>
                                    </p:anim>
                                    <p:animEffect transition="in" filter="fade">
                                      <p:cBhvr>
                                        <p:cTn id="23" dur="1000"/>
                                        <p:tgtEl>
                                          <p:spTgt spid="3084"/>
                                        </p:tgtEl>
                                      </p:cBhvr>
                                    </p:animEffect>
                                  </p:childTnLst>
                                </p:cTn>
                              </p:par>
                            </p:childTnLst>
                          </p:cTn>
                        </p:par>
                        <p:par>
                          <p:cTn id="24" fill="hold">
                            <p:stCondLst>
                              <p:cond delay="2000"/>
                            </p:stCondLst>
                            <p:childTnLst>
                              <p:par>
                                <p:cTn id="25" presetID="31" presetClass="entr" presetSubtype="0" fill="hold" nodeType="afterEffect">
                                  <p:stCondLst>
                                    <p:cond delay="0"/>
                                  </p:stCondLst>
                                  <p:childTnLst>
                                    <p:set>
                                      <p:cBhvr>
                                        <p:cTn id="26" dur="1" fill="hold">
                                          <p:stCondLst>
                                            <p:cond delay="0"/>
                                          </p:stCondLst>
                                        </p:cTn>
                                        <p:tgtEl>
                                          <p:spTgt spid="3080"/>
                                        </p:tgtEl>
                                        <p:attrNameLst>
                                          <p:attrName>style.visibility</p:attrName>
                                        </p:attrNameLst>
                                      </p:cBhvr>
                                      <p:to>
                                        <p:strVal val="visible"/>
                                      </p:to>
                                    </p:set>
                                    <p:anim calcmode="lin" valueType="num">
                                      <p:cBhvr>
                                        <p:cTn id="27" dur="1000" fill="hold"/>
                                        <p:tgtEl>
                                          <p:spTgt spid="3080"/>
                                        </p:tgtEl>
                                        <p:attrNameLst>
                                          <p:attrName>ppt_w</p:attrName>
                                        </p:attrNameLst>
                                      </p:cBhvr>
                                      <p:tavLst>
                                        <p:tav tm="0">
                                          <p:val>
                                            <p:fltVal val="0"/>
                                          </p:val>
                                        </p:tav>
                                        <p:tav tm="100000">
                                          <p:val>
                                            <p:strVal val="#ppt_w"/>
                                          </p:val>
                                        </p:tav>
                                      </p:tavLst>
                                    </p:anim>
                                    <p:anim calcmode="lin" valueType="num">
                                      <p:cBhvr>
                                        <p:cTn id="28" dur="1000" fill="hold"/>
                                        <p:tgtEl>
                                          <p:spTgt spid="3080"/>
                                        </p:tgtEl>
                                        <p:attrNameLst>
                                          <p:attrName>ppt_h</p:attrName>
                                        </p:attrNameLst>
                                      </p:cBhvr>
                                      <p:tavLst>
                                        <p:tav tm="0">
                                          <p:val>
                                            <p:fltVal val="0"/>
                                          </p:val>
                                        </p:tav>
                                        <p:tav tm="100000">
                                          <p:val>
                                            <p:strVal val="#ppt_h"/>
                                          </p:val>
                                        </p:tav>
                                      </p:tavLst>
                                    </p:anim>
                                    <p:anim calcmode="lin" valueType="num">
                                      <p:cBhvr>
                                        <p:cTn id="29" dur="1000" fill="hold"/>
                                        <p:tgtEl>
                                          <p:spTgt spid="3080"/>
                                        </p:tgtEl>
                                        <p:attrNameLst>
                                          <p:attrName>style.rotation</p:attrName>
                                        </p:attrNameLst>
                                      </p:cBhvr>
                                      <p:tavLst>
                                        <p:tav tm="0">
                                          <p:val>
                                            <p:fltVal val="90"/>
                                          </p:val>
                                        </p:tav>
                                        <p:tav tm="100000">
                                          <p:val>
                                            <p:fltVal val="0"/>
                                          </p:val>
                                        </p:tav>
                                      </p:tavLst>
                                    </p:anim>
                                    <p:animEffect transition="in" filter="fade">
                                      <p:cBhvr>
                                        <p:cTn id="30" dur="1000"/>
                                        <p:tgtEl>
                                          <p:spTgt spid="30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t>Team </a:t>
            </a:r>
            <a:br>
              <a:rPr lang="en-US" sz="3600" dirty="0"/>
            </a:br>
            <a:r>
              <a:rPr lang="en-US" sz="3600" dirty="0"/>
              <a:t>Problem</a:t>
            </a:r>
            <a:br>
              <a:rPr lang="en-US" sz="3600" dirty="0"/>
            </a:br>
            <a:r>
              <a:rPr lang="en-US" sz="3600" dirty="0"/>
              <a:t>Solution </a:t>
            </a:r>
            <a:br>
              <a:rPr lang="en-US" sz="3600" dirty="0"/>
            </a:br>
            <a:r>
              <a:rPr lang="en-US" sz="3600" dirty="0">
                <a:effectLst>
                  <a:glow rad="228600">
                    <a:schemeClr val="accent1">
                      <a:satMod val="175000"/>
                      <a:alpha val="40000"/>
                    </a:schemeClr>
                  </a:glow>
                </a:effectLst>
              </a:rPr>
              <a:t>Ai integration </a:t>
            </a:r>
            <a:br>
              <a:rPr lang="en-US" sz="3600" dirty="0"/>
            </a:br>
            <a:r>
              <a:rPr lang="en-US" sz="3600" dirty="0"/>
              <a:t>Demo</a:t>
            </a:r>
          </a:p>
        </p:txBody>
      </p:sp>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19" name="Picture 18">
            <a:extLst>
              <a:ext uri="{FF2B5EF4-FFF2-40B4-BE49-F238E27FC236}">
                <a16:creationId xmlns:a16="http://schemas.microsoft.com/office/drawing/2014/main" id="{A44CB122-194E-4B21-A325-838D8FE8C5C2}"/>
              </a:ext>
            </a:extLst>
          </p:cNvPr>
          <p:cNvPicPr>
            <a:picLocks noChangeAspect="1"/>
          </p:cNvPicPr>
          <p:nvPr/>
        </p:nvPicPr>
        <p:blipFill>
          <a:blip r:embed="rId4"/>
          <a:stretch>
            <a:fillRect/>
          </a:stretch>
        </p:blipFill>
        <p:spPr>
          <a:xfrm>
            <a:off x="0" y="-496110"/>
            <a:ext cx="1531362" cy="2723745"/>
          </a:xfrm>
          <a:prstGeom prst="rect">
            <a:avLst/>
          </a:prstGeom>
        </p:spPr>
      </p:pic>
      <p:pic>
        <p:nvPicPr>
          <p:cNvPr id="3" name="Picture 2">
            <a:extLst>
              <a:ext uri="{FF2B5EF4-FFF2-40B4-BE49-F238E27FC236}">
                <a16:creationId xmlns:a16="http://schemas.microsoft.com/office/drawing/2014/main" id="{EBC000B9-39B5-4BA3-B9AF-3AA44069B5E3}"/>
              </a:ext>
            </a:extLst>
          </p:cNvPr>
          <p:cNvPicPr>
            <a:picLocks noChangeAspect="1"/>
          </p:cNvPicPr>
          <p:nvPr/>
        </p:nvPicPr>
        <p:blipFill>
          <a:blip r:embed="rId5"/>
          <a:stretch>
            <a:fillRect/>
          </a:stretch>
        </p:blipFill>
        <p:spPr>
          <a:xfrm rot="21122163">
            <a:off x="-108010" y="3660344"/>
            <a:ext cx="5726766" cy="2863383"/>
          </a:xfrm>
          <a:prstGeom prst="rect">
            <a:avLst/>
          </a:prstGeom>
        </p:spPr>
      </p:pic>
      <p:sp>
        <p:nvSpPr>
          <p:cNvPr id="5" name="Thought Bubble: Cloud 4">
            <a:extLst>
              <a:ext uri="{FF2B5EF4-FFF2-40B4-BE49-F238E27FC236}">
                <a16:creationId xmlns:a16="http://schemas.microsoft.com/office/drawing/2014/main" id="{3B56DA8E-C618-4E0F-AF22-759AC333DDCC}"/>
              </a:ext>
            </a:extLst>
          </p:cNvPr>
          <p:cNvSpPr/>
          <p:nvPr/>
        </p:nvSpPr>
        <p:spPr>
          <a:xfrm>
            <a:off x="2755373" y="179539"/>
            <a:ext cx="5159017" cy="3006753"/>
          </a:xfrm>
          <a:prstGeom prst="cloudCallout">
            <a:avLst>
              <a:gd name="adj1" fmla="val -37165"/>
              <a:gd name="adj2" fmla="val 7578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52F5663-6D10-4053-811B-CB425FB6CFF7}"/>
              </a:ext>
            </a:extLst>
          </p:cNvPr>
          <p:cNvPicPr>
            <a:picLocks noChangeAspect="1"/>
          </p:cNvPicPr>
          <p:nvPr/>
        </p:nvPicPr>
        <p:blipFill>
          <a:blip r:embed="rId6"/>
          <a:stretch>
            <a:fillRect/>
          </a:stretch>
        </p:blipFill>
        <p:spPr>
          <a:xfrm rot="21212702">
            <a:off x="3321435" y="482397"/>
            <a:ext cx="4026891" cy="2401034"/>
          </a:xfrm>
          <a:prstGeom prst="ellipse">
            <a:avLst/>
          </a:prstGeom>
          <a:ln>
            <a:noFill/>
          </a:ln>
          <a:effectLst>
            <a:softEdge rad="112500"/>
          </a:effectLst>
        </p:spPr>
      </p:pic>
    </p:spTree>
    <p:extLst>
      <p:ext uri="{BB962C8B-B14F-4D97-AF65-F5344CB8AC3E}">
        <p14:creationId xmlns:p14="http://schemas.microsoft.com/office/powerpoint/2010/main" val="90532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500" fill="hold"/>
                                        <p:tgtEl>
                                          <p:spTgt spid="8"/>
                                        </p:tgtEl>
                                        <p:attrNameLst>
                                          <p:attrName>ppt_w</p:attrName>
                                        </p:attrNameLst>
                                      </p:cBhvr>
                                      <p:tavLst>
                                        <p:tav tm="0">
                                          <p:val>
                                            <p:fltVal val="0"/>
                                          </p:val>
                                        </p:tav>
                                        <p:tav tm="100000">
                                          <p:val>
                                            <p:strVal val="#ppt_w"/>
                                          </p:val>
                                        </p:tav>
                                      </p:tavLst>
                                    </p:anim>
                                    <p:anim calcmode="lin" valueType="num">
                                      <p:cBhvr>
                                        <p:cTn id="13" dur="500" fill="hold"/>
                                        <p:tgtEl>
                                          <p:spTgt spid="8"/>
                                        </p:tgtEl>
                                        <p:attrNameLst>
                                          <p:attrName>ppt_h</p:attrName>
                                        </p:attrNameLst>
                                      </p:cBhvr>
                                      <p:tavLst>
                                        <p:tav tm="0">
                                          <p:val>
                                            <p:fltVal val="0"/>
                                          </p:val>
                                        </p:tav>
                                        <p:tav tm="100000">
                                          <p:val>
                                            <p:strVal val="#ppt_h"/>
                                          </p:val>
                                        </p:tav>
                                      </p:tavLst>
                                    </p:anim>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Diagonal Stripe 17">
            <a:extLst>
              <a:ext uri="{FF2B5EF4-FFF2-40B4-BE49-F238E27FC236}">
                <a16:creationId xmlns:a16="http://schemas.microsoft.com/office/drawing/2014/main" id="{8018F6AE-0077-4891-8F6A-1E8E8FA908B6}"/>
              </a:ext>
            </a:extLst>
          </p:cNvPr>
          <p:cNvSpPr/>
          <p:nvPr/>
        </p:nvSpPr>
        <p:spPr>
          <a:xfrm>
            <a:off x="8307424" y="0"/>
            <a:ext cx="4017521" cy="6906640"/>
          </a:xfrm>
          <a:prstGeom prst="diagStripe">
            <a:avLst>
              <a:gd name="adj" fmla="val 56161"/>
            </a:avLst>
          </a:prstGeom>
          <a:solidFill>
            <a:schemeClr val="accent2"/>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AB354EB7-B191-4F55-A34E-6AAFCFB1F7A4}"/>
              </a:ext>
            </a:extLst>
          </p:cNvPr>
          <p:cNvSpPr>
            <a:spLocks noGrp="1"/>
          </p:cNvSpPr>
          <p:nvPr>
            <p:ph type="title"/>
          </p:nvPr>
        </p:nvSpPr>
        <p:spPr>
          <a:xfrm>
            <a:off x="8549640" y="1979023"/>
            <a:ext cx="3200400" cy="3631222"/>
          </a:xfrm>
        </p:spPr>
        <p:txBody>
          <a:bodyPr>
            <a:noAutofit/>
          </a:bodyPr>
          <a:lstStyle/>
          <a:p>
            <a:pPr>
              <a:lnSpc>
                <a:spcPct val="150000"/>
              </a:lnSpc>
            </a:pPr>
            <a:r>
              <a:rPr lang="en-US" sz="3600" dirty="0"/>
              <a:t>Team </a:t>
            </a:r>
            <a:br>
              <a:rPr lang="en-US" sz="3600" dirty="0"/>
            </a:br>
            <a:r>
              <a:rPr lang="en-US" sz="3600" dirty="0"/>
              <a:t>Problem</a:t>
            </a:r>
            <a:br>
              <a:rPr lang="en-US" sz="3600" dirty="0"/>
            </a:br>
            <a:r>
              <a:rPr lang="en-US" sz="3600" dirty="0"/>
              <a:t>Solution </a:t>
            </a:r>
            <a:br>
              <a:rPr lang="en-US" sz="3600" dirty="0"/>
            </a:br>
            <a:r>
              <a:rPr lang="en-US" sz="3600" dirty="0"/>
              <a:t>Ai integration </a:t>
            </a:r>
            <a:br>
              <a:rPr lang="en-US" sz="3600" dirty="0"/>
            </a:br>
            <a:r>
              <a:rPr lang="en-US" sz="3600" dirty="0">
                <a:effectLst>
                  <a:glow rad="228600">
                    <a:schemeClr val="accent1">
                      <a:satMod val="175000"/>
                      <a:alpha val="40000"/>
                    </a:schemeClr>
                  </a:glow>
                </a:effectLst>
              </a:rPr>
              <a:t>Demo</a:t>
            </a:r>
          </a:p>
        </p:txBody>
      </p:sp>
      <p:sp>
        <p:nvSpPr>
          <p:cNvPr id="7" name="Title 1">
            <a:extLst>
              <a:ext uri="{FF2B5EF4-FFF2-40B4-BE49-F238E27FC236}">
                <a16:creationId xmlns:a16="http://schemas.microsoft.com/office/drawing/2014/main" id="{27178A9A-E276-4386-AF72-CC5E6B978D2C}"/>
              </a:ext>
            </a:extLst>
          </p:cNvPr>
          <p:cNvSpPr txBox="1">
            <a:spLocks/>
          </p:cNvSpPr>
          <p:nvPr/>
        </p:nvSpPr>
        <p:spPr>
          <a:xfrm>
            <a:off x="8685825" y="633046"/>
            <a:ext cx="3512658" cy="703385"/>
          </a:xfrm>
          <a:prstGeom prst="halfFrame">
            <a:avLst>
              <a:gd name="adj1" fmla="val 33333"/>
              <a:gd name="adj2" fmla="val 320992"/>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nSpc>
                <a:spcPct val="150000"/>
              </a:lnSpc>
            </a:pPr>
            <a:r>
              <a:rPr lang="en-US" sz="4000" dirty="0">
                <a:solidFill>
                  <a:schemeClr val="accent6">
                    <a:lumMod val="60000"/>
                    <a:lumOff val="40000"/>
                  </a:schemeClr>
                </a:solidFill>
                <a:effectLst>
                  <a:outerShdw blurRad="38100" dist="38100" dir="2700000" algn="tl">
                    <a:srgbClr val="000000">
                      <a:alpha val="43137"/>
                    </a:srgbClr>
                  </a:outerShdw>
                </a:effectLst>
                <a:latin typeface="+mn-lt"/>
              </a:rPr>
              <a:t>Out</a:t>
            </a:r>
            <a:r>
              <a:rPr lang="en-US" sz="4000" dirty="0">
                <a:solidFill>
                  <a:schemeClr val="bg1"/>
                </a:solidFill>
                <a:effectLst>
                  <a:outerShdw blurRad="38100" dist="38100" dir="2700000" algn="tl">
                    <a:srgbClr val="000000">
                      <a:alpha val="43137"/>
                    </a:srgbClr>
                  </a:outerShdw>
                </a:effectLst>
                <a:latin typeface="+mn-lt"/>
              </a:rPr>
              <a:t>line:</a:t>
            </a:r>
          </a:p>
        </p:txBody>
      </p:sp>
      <p:pic>
        <p:nvPicPr>
          <p:cNvPr id="19" name="Picture 18">
            <a:extLst>
              <a:ext uri="{FF2B5EF4-FFF2-40B4-BE49-F238E27FC236}">
                <a16:creationId xmlns:a16="http://schemas.microsoft.com/office/drawing/2014/main" id="{A44CB122-194E-4B21-A325-838D8FE8C5C2}"/>
              </a:ext>
            </a:extLst>
          </p:cNvPr>
          <p:cNvPicPr>
            <a:picLocks noChangeAspect="1"/>
          </p:cNvPicPr>
          <p:nvPr/>
        </p:nvPicPr>
        <p:blipFill>
          <a:blip r:embed="rId4"/>
          <a:stretch>
            <a:fillRect/>
          </a:stretch>
        </p:blipFill>
        <p:spPr>
          <a:xfrm>
            <a:off x="0" y="-496110"/>
            <a:ext cx="1531362" cy="2723745"/>
          </a:xfrm>
          <a:prstGeom prst="rect">
            <a:avLst/>
          </a:prstGeom>
        </p:spPr>
      </p:pic>
      <p:pic>
        <p:nvPicPr>
          <p:cNvPr id="1028" name="Picture 4">
            <a:extLst>
              <a:ext uri="{FF2B5EF4-FFF2-40B4-BE49-F238E27FC236}">
                <a16:creationId xmlns:a16="http://schemas.microsoft.com/office/drawing/2014/main" id="{5FA95D23-38A2-4E9E-B393-A76AF4555E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0707" y="1641231"/>
            <a:ext cx="3060085" cy="30600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photo 180 Kmh 140 Hp 6-cyl V Fiat 130 Berlina - Max Pixel">
            <a:extLst>
              <a:ext uri="{FF2B5EF4-FFF2-40B4-BE49-F238E27FC236}">
                <a16:creationId xmlns:a16="http://schemas.microsoft.com/office/drawing/2014/main" id="{1756F59E-5C4C-453C-B5A3-B9D4363578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5612" y="3002679"/>
            <a:ext cx="5340704" cy="3855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176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36FEC33-CA49-46A7-B89E-99AC50F43F9D}"/>
              </a:ext>
            </a:extLst>
          </p:cNvPr>
          <p:cNvPicPr>
            <a:picLocks noChangeAspect="1"/>
          </p:cNvPicPr>
          <p:nvPr/>
        </p:nvPicPr>
        <p:blipFill>
          <a:blip r:embed="rId3"/>
          <a:stretch>
            <a:fillRect/>
          </a:stretch>
        </p:blipFill>
        <p:spPr>
          <a:xfrm>
            <a:off x="0" y="1609344"/>
            <a:ext cx="12192000" cy="4755467"/>
          </a:xfrm>
          <a:prstGeom prst="rect">
            <a:avLst/>
          </a:prstGeom>
          <a:ln>
            <a:noFill/>
          </a:ln>
          <a:effectLst>
            <a:softEdge rad="112500"/>
          </a:effectLst>
        </p:spPr>
      </p:pic>
      <p:sp>
        <p:nvSpPr>
          <p:cNvPr id="8" name="Title 1">
            <a:extLst>
              <a:ext uri="{FF2B5EF4-FFF2-40B4-BE49-F238E27FC236}">
                <a16:creationId xmlns:a16="http://schemas.microsoft.com/office/drawing/2014/main" id="{F0F30D0D-E983-4C2B-AA5C-A48898C832CD}"/>
              </a:ext>
            </a:extLst>
          </p:cNvPr>
          <p:cNvSpPr>
            <a:spLocks noGrp="1"/>
          </p:cNvSpPr>
          <p:nvPr>
            <p:ph type="title"/>
          </p:nvPr>
        </p:nvSpPr>
        <p:spPr>
          <a:xfrm>
            <a:off x="0" y="0"/>
            <a:ext cx="10058400" cy="1609344"/>
          </a:xfrm>
        </p:spPr>
        <p:txBody>
          <a:bodyPr/>
          <a:lstStyle/>
          <a:p>
            <a:r>
              <a:rPr lang="en-US" dirty="0"/>
              <a:t>1- Importing data </a:t>
            </a:r>
          </a:p>
        </p:txBody>
      </p:sp>
    </p:spTree>
    <p:extLst>
      <p:ext uri="{BB962C8B-B14F-4D97-AF65-F5344CB8AC3E}">
        <p14:creationId xmlns:p14="http://schemas.microsoft.com/office/powerpoint/2010/main" val="228744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2EAD-8807-43AA-8CDA-D874D4672A6C}"/>
              </a:ext>
            </a:extLst>
          </p:cNvPr>
          <p:cNvSpPr>
            <a:spLocks noGrp="1"/>
          </p:cNvSpPr>
          <p:nvPr>
            <p:ph type="title"/>
          </p:nvPr>
        </p:nvSpPr>
        <p:spPr>
          <a:xfrm>
            <a:off x="0" y="0"/>
            <a:ext cx="10058400" cy="1609344"/>
          </a:xfrm>
        </p:spPr>
        <p:txBody>
          <a:bodyPr/>
          <a:lstStyle/>
          <a:p>
            <a:r>
              <a:rPr lang="en-US" dirty="0"/>
              <a:t>2- Dropping columns</a:t>
            </a:r>
          </a:p>
        </p:txBody>
      </p:sp>
      <p:pic>
        <p:nvPicPr>
          <p:cNvPr id="4" name="Picture 3">
            <a:extLst>
              <a:ext uri="{FF2B5EF4-FFF2-40B4-BE49-F238E27FC236}">
                <a16:creationId xmlns:a16="http://schemas.microsoft.com/office/drawing/2014/main" id="{290EDFA9-8D41-4537-83A1-F566AFD1FF4A}"/>
              </a:ext>
            </a:extLst>
          </p:cNvPr>
          <p:cNvPicPr>
            <a:picLocks noChangeAspect="1"/>
          </p:cNvPicPr>
          <p:nvPr/>
        </p:nvPicPr>
        <p:blipFill>
          <a:blip r:embed="rId3"/>
          <a:stretch>
            <a:fillRect/>
          </a:stretch>
        </p:blipFill>
        <p:spPr>
          <a:xfrm>
            <a:off x="0" y="1609344"/>
            <a:ext cx="12192000" cy="4732898"/>
          </a:xfrm>
          <a:prstGeom prst="rect">
            <a:avLst/>
          </a:prstGeom>
          <a:ln>
            <a:noFill/>
          </a:ln>
          <a:effectLst>
            <a:softEdge rad="112500"/>
          </a:effectLst>
        </p:spPr>
      </p:pic>
    </p:spTree>
    <p:extLst>
      <p:ext uri="{BB962C8B-B14F-4D97-AF65-F5344CB8AC3E}">
        <p14:creationId xmlns:p14="http://schemas.microsoft.com/office/powerpoint/2010/main" val="25825284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Wood Type">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336</TotalTime>
  <Words>438</Words>
  <Application>Microsoft Office PowerPoint</Application>
  <PresentationFormat>Widescreen</PresentationFormat>
  <Paragraphs>43</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Bookman Old Style</vt:lpstr>
      <vt:lpstr>Calibri</vt:lpstr>
      <vt:lpstr>Century Gothic</vt:lpstr>
      <vt:lpstr>Wingdings</vt:lpstr>
      <vt:lpstr>Wood Type</vt:lpstr>
      <vt:lpstr>Know your car</vt:lpstr>
      <vt:lpstr>Team  Problem Solution  Ai integration  Demo</vt:lpstr>
      <vt:lpstr>Team  Problem Solution  Ai integration  Demo</vt:lpstr>
      <vt:lpstr>Team  Problem Solution  Ai integration  Demo</vt:lpstr>
      <vt:lpstr>Team  Problem Solution  Ai integration  Demo</vt:lpstr>
      <vt:lpstr>Team  Problem Solution  Ai integration  Demo</vt:lpstr>
      <vt:lpstr>Team  Problem Solution  Ai integration  Demo</vt:lpstr>
      <vt:lpstr>1- Importing data </vt:lpstr>
      <vt:lpstr>2- Dropping columns</vt:lpstr>
      <vt:lpstr>3-Changing data types.</vt:lpstr>
      <vt:lpstr>4-Model training</vt:lpstr>
      <vt:lpstr>5-Model Summary</vt:lpstr>
      <vt:lpstr>6-Making prediction.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Mohamad Akoum</dc:creator>
  <cp:lastModifiedBy>Mohamad Akoum</cp:lastModifiedBy>
  <cp:revision>9</cp:revision>
  <dcterms:created xsi:type="dcterms:W3CDTF">2021-09-04T12:48:04Z</dcterms:created>
  <dcterms:modified xsi:type="dcterms:W3CDTF">2021-09-05T12:05:26Z</dcterms:modified>
</cp:coreProperties>
</file>